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48" r:id="rId1"/>
  </p:sldMasterIdLst>
  <p:notesMasterIdLst>
    <p:notesMasterId r:id="rId10"/>
  </p:notesMasterIdLst>
  <p:handoutMasterIdLst>
    <p:handoutMasterId r:id="rId11"/>
  </p:handoutMasterIdLst>
  <p:sldIdLst>
    <p:sldId id="505" r:id="rId3"/>
    <p:sldId id="518" r:id="rId4"/>
    <p:sldId id="520" r:id="rId5"/>
    <p:sldId id="521" r:id="rId6"/>
    <p:sldId id="522" r:id="rId7"/>
    <p:sldId id="523" r:id="rId8"/>
    <p:sldId id="519" r:id="rId9"/>
  </p:sldIdLst>
  <p:sldSz cx="9144000" cy="5144135" type="screen16x9"/>
  <p:notesSz cx="6858000" cy="9144000"/>
  <p:embeddedFontLst>
    <p:embeddedFont>
      <p:font typeface="SimSun" panose="02010600030101010101" pitchFamily="2" charset="-122"/>
      <p:regular r:id="rId15"/>
    </p:embeddedFont>
    <p:embeddedFont>
      <p:font typeface="黑体" panose="02010609060101010101" pitchFamily="49" charset="-122"/>
      <p:regular r:id="rId16"/>
    </p:embeddedFont>
    <p:embeddedFont>
      <p:font typeface="Calibri" panose="020F0502020204030204" charset="0"/>
      <p:regular r:id="rId17"/>
      <p:bold r:id="rId18"/>
      <p:italic r:id="rId19"/>
      <p:boldItalic r:id="rId2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8F97"/>
    <a:srgbClr val="DAFCF5"/>
    <a:srgbClr val="1B6557"/>
    <a:srgbClr val="1D9982"/>
    <a:srgbClr val="EDEFF0"/>
    <a:srgbClr val="7D8B8C"/>
    <a:srgbClr val="F2C107"/>
    <a:srgbClr val="579267"/>
    <a:srgbClr val="8A1C21"/>
    <a:srgbClr val="3D45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60" autoAdjust="0"/>
    <p:restoredTop sz="94660"/>
  </p:normalViewPr>
  <p:slideViewPr>
    <p:cSldViewPr snapToGrid="0">
      <p:cViewPr varScale="1">
        <p:scale>
          <a:sx n="115" d="100"/>
          <a:sy n="115" d="100"/>
        </p:scale>
        <p:origin x="61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0" Type="http://schemas.openxmlformats.org/officeDocument/2006/relationships/font" Target="fonts/font6.fntdata"/><Relationship Id="rId2" Type="http://schemas.openxmlformats.org/officeDocument/2006/relationships/theme" Target="theme/theme1.xml"/><Relationship Id="rId19" Type="http://schemas.openxmlformats.org/officeDocument/2006/relationships/font" Target="fonts/font5.fntdata"/><Relationship Id="rId18" Type="http://schemas.openxmlformats.org/officeDocument/2006/relationships/font" Target="fonts/font4.fntdata"/><Relationship Id="rId17" Type="http://schemas.openxmlformats.org/officeDocument/2006/relationships/font" Target="fonts/font3.fntdata"/><Relationship Id="rId16" Type="http://schemas.openxmlformats.org/officeDocument/2006/relationships/font" Target="fonts/font2.fntdata"/><Relationship Id="rId15" Type="http://schemas.openxmlformats.org/officeDocument/2006/relationships/font" Target="fonts/font1.fntdata"/><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handoutMaster" Target="handoutMasters/handoutMaster1.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25A8C7-CC1A-4A08-9B4B-31F43B054C7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6280" y="1143000"/>
            <a:ext cx="548544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E1B693-632D-4080-9CF6-EA28B66DC80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143000" y="1390893"/>
            <a:ext cx="6858000" cy="1242040"/>
          </a:xfrm>
        </p:spPr>
        <p:txBody>
          <a:bodyPr anchor="b">
            <a:normAutofit/>
          </a:bodyPr>
          <a:lstStyle>
            <a:lvl1pPr algn="ctr">
              <a:defRPr sz="5400" b="0"/>
            </a:lvl1pPr>
          </a:lstStyle>
          <a:p>
            <a:r>
              <a:rPr lang="zh-CN" altLang="en-US" dirty="0"/>
              <a:t>单击此处编辑标题</a:t>
            </a:r>
            <a:endParaRPr lang="zh-CN" altLang="en-US" dirty="0"/>
          </a:p>
        </p:txBody>
      </p:sp>
      <p:sp>
        <p:nvSpPr>
          <p:cNvPr id="3" name="副标题 2"/>
          <p:cNvSpPr>
            <a:spLocks noGrp="1"/>
          </p:cNvSpPr>
          <p:nvPr>
            <p:ph type="subTitle" idx="1"/>
          </p:nvPr>
        </p:nvSpPr>
        <p:spPr>
          <a:xfrm>
            <a:off x="1143000" y="2702001"/>
            <a:ext cx="6858000" cy="1242039"/>
          </a:xfrm>
        </p:spPr>
        <p:txBody>
          <a:bodyPr>
            <a:normAutofit/>
          </a:bodyPr>
          <a:lstStyle>
            <a:lvl1pPr marL="0" indent="0" algn="ctr">
              <a:buNone/>
              <a:defRPr sz="135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8035" indent="0" algn="ctr">
              <a:buNone/>
              <a:defRPr sz="1200"/>
            </a:lvl7pPr>
            <a:lvl8pPr marL="2400935" indent="0" algn="ctr">
              <a:buNone/>
              <a:defRPr sz="1200"/>
            </a:lvl8pPr>
            <a:lvl9pPr marL="2743835" indent="0" algn="ctr">
              <a:buNone/>
              <a:defRPr sz="12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628650" y="413730"/>
            <a:ext cx="7886700" cy="416995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Custom layout">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rot="1514436">
            <a:off x="4725539" y="-1951107"/>
            <a:ext cx="6733035" cy="4151012"/>
          </a:xfrm>
          <a:prstGeom prst="rect">
            <a:avLst/>
          </a:prstGeom>
        </p:spPr>
      </p:pic>
      <p:pic>
        <p:nvPicPr>
          <p:cNvPr id="4" name="图片 3"/>
          <p:cNvPicPr>
            <a:picLocks noChangeAspect="1"/>
          </p:cNvPicPr>
          <p:nvPr userDrawn="1"/>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rot="1514436">
            <a:off x="-2605704" y="3904306"/>
            <a:ext cx="6733035" cy="4151012"/>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talog">
    <p:spTree>
      <p:nvGrpSpPr>
        <p:cNvPr id="1" name=""/>
        <p:cNvGrpSpPr/>
        <p:nvPr/>
      </p:nvGrpSpPr>
      <p:grpSpPr>
        <a:xfrm>
          <a:off x="0" y="0"/>
          <a:ext cx="0" cy="0"/>
          <a:chOff x="0" y="0"/>
          <a:chExt cx="0" cy="0"/>
        </a:xfrm>
      </p:grpSpPr>
      <p:sp>
        <p:nvSpPr>
          <p:cNvPr id="3" name="矩形 2"/>
          <p:cNvSpPr/>
          <p:nvPr userDrawn="1"/>
        </p:nvSpPr>
        <p:spPr>
          <a:xfrm>
            <a:off x="253124" y="209843"/>
            <a:ext cx="8637751" cy="472495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ea typeface="Calibri" panose="020F0502020204030204" charset="0"/>
            </a:endParaRPr>
          </a:p>
        </p:txBody>
      </p:sp>
      <p:sp useBgFill="1">
        <p:nvSpPr>
          <p:cNvPr id="6" name="等腰三角形 5"/>
          <p:cNvSpPr>
            <a:spLocks noChangeAspect="1"/>
          </p:cNvSpPr>
          <p:nvPr userDrawn="1"/>
        </p:nvSpPr>
        <p:spPr>
          <a:xfrm flipV="1">
            <a:off x="4437035" y="209843"/>
            <a:ext cx="269930" cy="232757"/>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ea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slow" p14:dur="1600" advTm="2000">
        <p14:gallery dir="l"/>
      </p:transition>
    </mc:Choice>
    <mc:Fallback>
      <p:transition spd="slow" advTm="2000">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nside page-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2000">
        <p15:prstTrans prst="crush"/>
      </p:transition>
    </mc:Choice>
    <mc:Fallback>
      <p:transition spd="slow" advTm="2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5067160" y="0"/>
            <a:ext cx="4076841" cy="5144403"/>
          </a:xfrm>
          <a:custGeom>
            <a:avLst/>
            <a:gdLst>
              <a:gd name="connsiteX0" fmla="*/ 2130130 w 5435788"/>
              <a:gd name="connsiteY0" fmla="*/ 0 h 6858002"/>
              <a:gd name="connsiteX1" fmla="*/ 5435788 w 5435788"/>
              <a:gd name="connsiteY1" fmla="*/ 0 h 6858002"/>
              <a:gd name="connsiteX2" fmla="*/ 5435788 w 5435788"/>
              <a:gd name="connsiteY2" fmla="*/ 6858002 h 6858002"/>
              <a:gd name="connsiteX3" fmla="*/ 0 w 5435788"/>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5435788" h="6858002">
                <a:moveTo>
                  <a:pt x="2130130" y="0"/>
                </a:moveTo>
                <a:lnTo>
                  <a:pt x="5435788" y="0"/>
                </a:lnTo>
                <a:lnTo>
                  <a:pt x="5435788" y="6858002"/>
                </a:lnTo>
                <a:lnTo>
                  <a:pt x="0" y="6858002"/>
                </a:lnTo>
                <a:close/>
              </a:path>
            </a:pathLst>
          </a:custGeom>
        </p:spPr>
        <p:txBody>
          <a:bodyPr wrap="square" lIns="68580" tIns="34290" rIns="68580" bIns="34290">
            <a:noAutofit/>
          </a:bodyPr>
          <a:lstStyle/>
          <a:p>
            <a:endParaRPr lang="zh-CN" altLang="en-US"/>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page">
    <p:spTree>
      <p:nvGrpSpPr>
        <p:cNvPr id="1" name=""/>
        <p:cNvGrpSpPr/>
        <p:nvPr/>
      </p:nvGrpSpPr>
      <p:grpSpPr>
        <a:xfrm>
          <a:off x="0" y="0"/>
          <a:ext cx="0" cy="0"/>
          <a:chOff x="0" y="0"/>
          <a:chExt cx="0" cy="0"/>
        </a:xfrm>
      </p:grpSpPr>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3000" advTm="5000"/>
    </mc:Choice>
    <mc:Fallback>
      <p:transition spd="slow" advTm="5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矩形 1"/>
          <p:cNvSpPr/>
          <p:nvPr userDrawn="1"/>
        </p:nvSpPr>
        <p:spPr>
          <a:xfrm flipH="1">
            <a:off x="0" y="0"/>
            <a:ext cx="9144000" cy="5144400"/>
          </a:xfrm>
          <a:prstGeom prst="rect">
            <a:avLst/>
          </a:prstGeom>
          <a:gradFill>
            <a:gsLst>
              <a:gs pos="31000">
                <a:schemeClr val="accent1">
                  <a:lumMod val="5000"/>
                  <a:lumOff val="95000"/>
                  <a:alpha val="1900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Tree>
  </p:cSld>
  <p:clrMapOvr>
    <a:masterClrMapping/>
  </p:clrMapOvr>
  <p:transition advClick="0" advTm="1000">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defRPr sz="1800"/>
            </a:lvl1pPr>
            <a:lvl2pPr>
              <a:defRPr sz="1500"/>
            </a:lvl2pPr>
            <a:lvl3pPr>
              <a:defRPr sz="1350"/>
            </a:lvl3pPr>
            <a:lvl4pPr>
              <a:defRPr sz="1350"/>
            </a:lvl4pPr>
            <a:lvl5pPr>
              <a:defRPr sz="135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DD7636-5BE1-44BC-BB5F-15739D9E18E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7C0E1D-24C4-406F-9615-DBDA8D2D1F93}" type="slidenum">
              <a:rPr lang="zh-CN" altLang="en-US" smtClean="0"/>
            </a:fld>
            <a:endParaRPr lang="zh-CN" altLang="en-US"/>
          </a:p>
        </p:txBody>
      </p:sp>
      <p:sp>
        <p:nvSpPr>
          <p:cNvPr id="5" name="标题 4"/>
          <p:cNvSpPr>
            <a:spLocks noGrp="1"/>
          </p:cNvSpPr>
          <p:nvPr>
            <p:ph type="title" hasCustomPrompt="1"/>
          </p:nvPr>
        </p:nvSpPr>
        <p:spPr>
          <a:xfrm>
            <a:off x="628650" y="1640869"/>
            <a:ext cx="7886700" cy="1862662"/>
          </a:xfrm>
        </p:spPr>
        <p:txBody>
          <a:bodyPr>
            <a:normAutofit/>
          </a:bodyPr>
          <a:lstStyle>
            <a:lvl1pPr algn="ctr">
              <a:defRPr sz="4500" b="0"/>
            </a:lvl1pPr>
          </a:lstStyle>
          <a:p>
            <a:r>
              <a:rPr lang="zh-CN" altLang="en-US" dirty="0"/>
              <a:t>单击此处编辑标题</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column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endParaRPr lang="zh-CN" altLang="en-US"/>
          </a:p>
        </p:txBody>
      </p:sp>
      <p:sp>
        <p:nvSpPr>
          <p:cNvPr id="3" name="内容占位符 2"/>
          <p:cNvSpPr>
            <a:spLocks noGrp="1"/>
          </p:cNvSpPr>
          <p:nvPr>
            <p:ph sz="half" idx="1"/>
          </p:nvPr>
        </p:nvSpPr>
        <p:spPr>
          <a:xfrm>
            <a:off x="628650" y="1369458"/>
            <a:ext cx="3886200" cy="3264075"/>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4629150" y="1369458"/>
            <a:ext cx="3886200" cy="3264075"/>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92"/>
            <a:ext cx="7886700" cy="994346"/>
          </a:xfrm>
        </p:spPr>
        <p:txBody>
          <a:bodyPr anchor="ctr" anchorCtr="0"/>
          <a:lstStyle/>
          <a:p>
            <a:r>
              <a:rPr lang="zh-CN" altLang="en-US"/>
              <a:t>单击此处编辑母版标题样式</a:t>
            </a:r>
            <a:endParaRPr lang="zh-CN" altLang="en-US"/>
          </a:p>
        </p:txBody>
      </p:sp>
      <p:sp>
        <p:nvSpPr>
          <p:cNvPr id="3" name="文本占位符 2"/>
          <p:cNvSpPr>
            <a:spLocks noGrp="1"/>
          </p:cNvSpPr>
          <p:nvPr>
            <p:ph type="body" idx="1"/>
          </p:nvPr>
        </p:nvSpPr>
        <p:spPr>
          <a:xfrm>
            <a:off x="629841" y="1308950"/>
            <a:ext cx="3868340" cy="61804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629841" y="1962050"/>
            <a:ext cx="3868340" cy="268101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4629150" y="1308950"/>
            <a:ext cx="3887391" cy="61804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4629150" y="1962050"/>
            <a:ext cx="3887391" cy="268101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428875" y="1619533"/>
            <a:ext cx="4286250" cy="1037019"/>
          </a:xfrm>
        </p:spPr>
        <p:txBody>
          <a:bodyPr anchor="b" anchorCtr="0">
            <a:normAutofit/>
          </a:bodyPr>
          <a:lstStyle>
            <a:lvl1pPr algn="ctr">
              <a:defRPr sz="6000" b="0">
                <a:solidFill>
                  <a:schemeClr val="tx1"/>
                </a:solidFill>
              </a:defRPr>
            </a:lvl1pPr>
          </a:lstStyle>
          <a:p>
            <a:r>
              <a:rPr lang="zh-CN" altLang="en-US" dirty="0"/>
              <a:t>编辑标题</a:t>
            </a:r>
            <a:endParaRPr lang="zh-CN" altLang="en-US" dirty="0"/>
          </a:p>
        </p:txBody>
      </p:sp>
      <p:sp>
        <p:nvSpPr>
          <p:cNvPr id="3" name="日期占位符 2"/>
          <p:cNvSpPr>
            <a:spLocks noGrp="1"/>
          </p:cNvSpPr>
          <p:nvPr>
            <p:ph type="dt" sz="half" idx="10"/>
          </p:nvPr>
        </p:nvSpPr>
        <p:spPr/>
        <p:txBody>
          <a:bodyPr/>
          <a:lstStyle/>
          <a:p>
            <a:fld id="{20DD7636-5BE1-44BC-BB5F-15739D9E18E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87C0E1D-24C4-406F-9615-DBDA8D2D1F93}" type="slidenum">
              <a:rPr lang="zh-CN" altLang="en-US" smtClean="0"/>
            </a:fld>
            <a:endParaRPr lang="zh-CN" altLang="en-US"/>
          </a:p>
        </p:txBody>
      </p:sp>
      <p:sp>
        <p:nvSpPr>
          <p:cNvPr id="37" name="内容占位符 36"/>
          <p:cNvSpPr>
            <a:spLocks noGrp="1"/>
          </p:cNvSpPr>
          <p:nvPr>
            <p:ph sz="quarter" idx="13" hasCustomPrompt="1"/>
          </p:nvPr>
        </p:nvSpPr>
        <p:spPr>
          <a:xfrm>
            <a:off x="2428875" y="2800391"/>
            <a:ext cx="4286250" cy="889608"/>
          </a:xfrm>
        </p:spPr>
        <p:txBody>
          <a:bodyPr>
            <a:normAutofit/>
          </a:bodyPr>
          <a:lstStyle>
            <a:lvl1pPr marL="0" indent="0" algn="ctr">
              <a:buNone/>
              <a:defRPr sz="2400">
                <a:solidFill>
                  <a:schemeClr val="tx1"/>
                </a:solidFill>
              </a:defRPr>
            </a:lvl1pPr>
          </a:lstStyle>
          <a:p>
            <a:pPr lvl="0"/>
            <a:r>
              <a:rPr lang="zh-CN" altLang="en-US" dirty="0"/>
              <a:t>编辑文本</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and title">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28650" y="535348"/>
            <a:ext cx="3511241" cy="1071308"/>
          </a:xfrm>
        </p:spPr>
        <p:txBody>
          <a:bodyPr anchor="t" anchorCtr="0">
            <a:normAutofit/>
          </a:bodyPr>
          <a:lstStyle>
            <a:lvl1pPr>
              <a:defRPr sz="2700"/>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4231888" y="535348"/>
            <a:ext cx="4283912" cy="405340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8035" indent="0">
              <a:buNone/>
              <a:defRPr sz="1500"/>
            </a:lvl7pPr>
            <a:lvl8pPr marL="2400935" indent="0">
              <a:buNone/>
              <a:defRPr sz="1500"/>
            </a:lvl8pPr>
            <a:lvl9pPr marL="2743835" indent="0">
              <a:buNone/>
              <a:defRPr sz="1500"/>
            </a:lvl9pPr>
          </a:lstStyle>
          <a:p>
            <a:endParaRPr lang="zh-CN" altLang="en-US" dirty="0"/>
          </a:p>
        </p:txBody>
      </p:sp>
      <p:sp>
        <p:nvSpPr>
          <p:cNvPr id="4" name="文本占位符 3"/>
          <p:cNvSpPr>
            <a:spLocks noGrp="1"/>
          </p:cNvSpPr>
          <p:nvPr>
            <p:ph type="body" sz="half" idx="2"/>
          </p:nvPr>
        </p:nvSpPr>
        <p:spPr>
          <a:xfrm>
            <a:off x="628650" y="1735709"/>
            <a:ext cx="3511241" cy="2859191"/>
          </a:xfrm>
        </p:spPr>
        <p:txBody>
          <a:bodyP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8035" indent="0">
              <a:buNone/>
              <a:defRPr sz="750"/>
            </a:lvl7pPr>
            <a:lvl8pPr marL="2400935" indent="0">
              <a:buNone/>
              <a:defRPr sz="750"/>
            </a:lvl8pPr>
            <a:lvl9pPr marL="2743835" indent="0">
              <a:buNone/>
              <a:defRPr sz="75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7833674" y="273892"/>
            <a:ext cx="681676" cy="4359642"/>
          </a:xfrm>
        </p:spPr>
        <p:txBody>
          <a:bodyPr vert="eaVert">
            <a:normAutofit/>
          </a:bodyPr>
          <a:lstStyle>
            <a:lvl1pPr>
              <a:defRPr sz="3300"/>
            </a:lvl1pPr>
          </a:lstStyle>
          <a:p>
            <a:r>
              <a:rPr lang="zh-CN" altLang="en-US" dirty="0"/>
              <a:t>单击此处编辑标题</a:t>
            </a:r>
            <a:endParaRPr lang="zh-CN" altLang="en-US" dirty="0"/>
          </a:p>
        </p:txBody>
      </p:sp>
      <p:sp>
        <p:nvSpPr>
          <p:cNvPr id="3" name="竖排文字占位符 2"/>
          <p:cNvSpPr>
            <a:spLocks noGrp="1"/>
          </p:cNvSpPr>
          <p:nvPr>
            <p:ph type="body" orient="vert" idx="1"/>
          </p:nvPr>
        </p:nvSpPr>
        <p:spPr>
          <a:xfrm>
            <a:off x="628649" y="273892"/>
            <a:ext cx="7084832" cy="4359642"/>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tags" Target="../tags/tag3.xml"/><Relationship Id="rId2" Type="http://schemas.openxmlformats.org/officeDocument/2006/relationships/slideLayout" Target="../slideLayouts/slideLayout2.xml"/><Relationship Id="rId19" Type="http://schemas.openxmlformats.org/officeDocument/2006/relationships/tags" Target="../tags/tag2.xml"/><Relationship Id="rId18" Type="http://schemas.openxmlformats.org/officeDocument/2006/relationships/tags" Target="../tags/tag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8"/>
            </p:custDataLst>
          </p:nvPr>
        </p:nvSpPr>
        <p:spPr>
          <a:xfrm>
            <a:off x="628650" y="273892"/>
            <a:ext cx="7886700" cy="994346"/>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8" name="文本占位符 2"/>
          <p:cNvSpPr>
            <a:spLocks noGrp="1"/>
          </p:cNvSpPr>
          <p:nvPr>
            <p:ph type="body" idx="1"/>
            <p:custDataLst>
              <p:tags r:id="rId19"/>
            </p:custDataLst>
          </p:nvPr>
        </p:nvSpPr>
        <p:spPr>
          <a:xfrm>
            <a:off x="628650" y="1369458"/>
            <a:ext cx="7886700" cy="3264075"/>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日期占位符 3"/>
          <p:cNvSpPr>
            <a:spLocks noGrp="1"/>
          </p:cNvSpPr>
          <p:nvPr>
            <p:ph type="dt" sz="half" idx="2"/>
          </p:nvPr>
        </p:nvSpPr>
        <p:spPr>
          <a:xfrm>
            <a:off x="628650" y="4768097"/>
            <a:ext cx="2057400" cy="273892"/>
          </a:xfrm>
          <a:prstGeom prst="rect">
            <a:avLst/>
          </a:prstGeom>
        </p:spPr>
        <p:txBody>
          <a:bodyPr vert="horz" lIns="91440" tIns="45720" rIns="91440" bIns="45720" rtlCol="0" anchor="ctr">
            <a:normAutofit/>
          </a:bodyPr>
          <a:lstStyle>
            <a:lvl1pPr algn="ctr">
              <a:defRPr sz="9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fld>
            <a:endParaRPr lang="zh-CN" altLang="en-US" dirty="0"/>
          </a:p>
        </p:txBody>
      </p:sp>
      <p:sp>
        <p:nvSpPr>
          <p:cNvPr id="10" name="页脚占位符 4"/>
          <p:cNvSpPr>
            <a:spLocks noGrp="1"/>
          </p:cNvSpPr>
          <p:nvPr>
            <p:ph type="ftr" sz="quarter" idx="3"/>
          </p:nvPr>
        </p:nvSpPr>
        <p:spPr>
          <a:xfrm>
            <a:off x="3028950" y="4768097"/>
            <a:ext cx="3086100" cy="273892"/>
          </a:xfrm>
          <a:prstGeom prst="rect">
            <a:avLst/>
          </a:prstGeom>
        </p:spPr>
        <p:txBody>
          <a:bodyPr vert="horz" lIns="91440" tIns="45720" rIns="91440" bIns="45720" rtlCol="0" anchor="ctr">
            <a:normAutofit/>
          </a:bodyPr>
          <a:lstStyle>
            <a:lvl1pPr algn="ctr">
              <a:defRPr sz="9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6457950" y="4768097"/>
            <a:ext cx="2057400" cy="273892"/>
          </a:xfrm>
          <a:prstGeom prst="rect">
            <a:avLst/>
          </a:prstGeom>
        </p:spPr>
        <p:txBody>
          <a:bodyPr vert="horz" lIns="91440" tIns="45720" rIns="91440" bIns="45720" rtlCol="0" anchor="ctr">
            <a:normAutofit/>
          </a:bodyPr>
          <a:lstStyle>
            <a:lvl1pPr algn="ctr">
              <a:defRPr sz="9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fld>
            <a:endParaRPr lang="zh-CN" altLang="en-US"/>
          </a:p>
        </p:txBody>
      </p:sp>
      <p:sp>
        <p:nvSpPr>
          <p:cNvPr id="2" name="KSO_TEMPLATE" hidden="1"/>
          <p:cNvSpPr/>
          <p:nvPr userDrawn="1">
            <p:custDataLst>
              <p:tags r:id="rId20"/>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ea typeface="Calibri" panose="020F050202020403020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685800" rtl="0" eaLnBrk="1" latinLnBrk="0" hangingPunct="1">
        <a:lnSpc>
          <a:spcPct val="90000"/>
        </a:lnSpc>
        <a:spcBef>
          <a:spcPct val="0"/>
        </a:spcBef>
        <a:buNone/>
        <a:defRPr sz="3300" kern="1200">
          <a:solidFill>
            <a:schemeClr val="tx1"/>
          </a:solidFill>
          <a:latin typeface="+mj-lt"/>
          <a:ea typeface="Calibri" panose="020F0502020204030204" charset="0"/>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Calibri" panose="020F0502020204030204" charset="0"/>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Calibri" panose="020F0502020204030204" charset="0"/>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Calibri" panose="020F0502020204030204" charset="0"/>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Calibri" panose="020F0502020204030204" charset="0"/>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Calibri" panose="020F0502020204030204" charset="0"/>
          <a:cs typeface="+mn-cs"/>
        </a:defRPr>
      </a:lvl5pPr>
      <a:lvl6pPr marL="18865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5.xml"/><Relationship Id="rId2" Type="http://schemas.openxmlformats.org/officeDocument/2006/relationships/image" Target="../media/image6.jpe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2" Type="http://schemas.openxmlformats.org/officeDocument/2006/relationships/slideLayout" Target="../slideLayouts/slideLayout2.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9" Type="http://schemas.openxmlformats.org/officeDocument/2006/relationships/tags" Target="../tags/tag20.xml"/><Relationship Id="rId8" Type="http://schemas.openxmlformats.org/officeDocument/2006/relationships/tags" Target="../tags/tag19.xml"/><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1" Type="http://schemas.openxmlformats.org/officeDocument/2006/relationships/slideLayout" Target="../slideLayouts/slideLayout2.xml"/><Relationship Id="rId10" Type="http://schemas.openxmlformats.org/officeDocument/2006/relationships/tags" Target="../tags/tag21.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2.xml"/><Relationship Id="rId2" Type="http://schemas.openxmlformats.org/officeDocument/2006/relationships/image" Target="../media/image10.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 name="文本框 2"/>
          <p:cNvSpPr txBox="1"/>
          <p:nvPr/>
        </p:nvSpPr>
        <p:spPr>
          <a:xfrm>
            <a:off x="511810" y="1993900"/>
            <a:ext cx="8120380" cy="2343150"/>
          </a:xfrm>
          <a:prstGeom prst="rect">
            <a:avLst/>
          </a:prstGeom>
          <a:noFill/>
        </p:spPr>
        <p:txBody>
          <a:bodyPr wrap="square" rtlCol="0">
            <a:noAutofit/>
          </a:bodyPr>
          <a:p>
            <a:pPr algn="ctr"/>
            <a:r>
              <a:rPr lang="en-US" altLang="zh-CN" sz="4950" b="1">
                <a:solidFill>
                  <a:srgbClr val="1B6557"/>
                </a:solidFill>
                <a:latin typeface="Calibri" panose="020F0502020204030204" charset="0"/>
                <a:ea typeface="Calibri" panose="020F0502020204030204" charset="0"/>
                <a:cs typeface="Calibri" panose="020F0502020204030204" charset="0"/>
              </a:rPr>
              <a:t>My Career Web Development Introduction </a:t>
            </a:r>
            <a:endParaRPr lang="en-US" altLang="zh-CN" sz="4950" b="1">
              <a:solidFill>
                <a:srgbClr val="1B6557"/>
              </a:solidFill>
              <a:latin typeface="Calibri" panose="020F0502020204030204" charset="0"/>
              <a:ea typeface="Calibri" panose="020F0502020204030204" charset="0"/>
              <a:cs typeface="Calibri" panose="020F0502020204030204" charset="0"/>
            </a:endParaRPr>
          </a:p>
        </p:txBody>
      </p:sp>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6" name="Picture 5" descr="html-css-javascript-la-gi-20220930112510-837515"/>
          <p:cNvPicPr>
            <a:picLocks noChangeAspect="1"/>
          </p:cNvPicPr>
          <p:nvPr/>
        </p:nvPicPr>
        <p:blipFill>
          <a:blip r:embed="rId2"/>
          <a:stretch>
            <a:fillRect/>
          </a:stretch>
        </p:blipFill>
        <p:spPr>
          <a:xfrm>
            <a:off x="622300" y="516255"/>
            <a:ext cx="7440930" cy="3995420"/>
          </a:xfrm>
          <a:prstGeom prst="rect">
            <a:avLst/>
          </a:prstGeom>
        </p:spPr>
      </p:pic>
    </p:spTree>
    <p:custDataLst>
      <p:tags r:id="rId3"/>
    </p:custDataLst>
  </p:cSld>
  <p:clrMapOvr>
    <a:masterClrMapping/>
  </p:clrMapOvr>
  <p:timing>
    <p:tnLst>
      <p:par>
        <p:cTn id="1" dur="indefinite" restart="never" fill="hold"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3" name="PA-MH_Other_1"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p:nvPr>
            <p:custDataLst>
              <p:tags r:id="rId2"/>
            </p:custDataLst>
          </p:nvPr>
        </p:nvSpPr>
        <p:spPr>
          <a:xfrm>
            <a:off x="334645" y="2536190"/>
            <a:ext cx="508635" cy="507365"/>
          </a:xfrm>
          <a:prstGeom prst="roundRect">
            <a:avLst>
              <a:gd name="adj" fmla="val 33569"/>
            </a:avLst>
          </a:prstGeom>
          <a:solidFill>
            <a:srgbClr val="398E97"/>
          </a:solidFill>
          <a:ln w="3175">
            <a:noFill/>
          </a:ln>
          <a:effectLst>
            <a:outerShdw blurRad="63500" dist="254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p>
            <a:pPr algn="ctr"/>
            <a:r>
              <a:rPr lang="en-US" altLang="zh-CN" sz="1200" dirty="0">
                <a:solidFill>
                  <a:schemeClr val="bg1">
                    <a:lumMod val="95000"/>
                  </a:schemeClr>
                </a:solidFill>
                <a:ea typeface="Calibri" panose="020F0502020204030204" charset="0"/>
                <a:cs typeface="Calibri" panose="020F0502020204030204" charset="0"/>
                <a:sym typeface="+mn-lt"/>
              </a:rPr>
              <a:t>01</a:t>
            </a:r>
            <a:endParaRPr lang="zh-CN" altLang="en-US" sz="1200" dirty="0">
              <a:solidFill>
                <a:schemeClr val="bg1">
                  <a:lumMod val="95000"/>
                </a:schemeClr>
              </a:solidFill>
              <a:ea typeface="Calibri" panose="020F0502020204030204" charset="0"/>
              <a:cs typeface="Calibri" panose="020F0502020204030204" charset="0"/>
              <a:sym typeface="+mn-lt"/>
            </a:endParaRPr>
          </a:p>
        </p:txBody>
      </p:sp>
      <p:sp>
        <p:nvSpPr>
          <p:cNvPr id="34" name="PA-MH_Other_2"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p:nvPr>
            <p:custDataLst>
              <p:tags r:id="rId3"/>
            </p:custDataLst>
          </p:nvPr>
        </p:nvSpPr>
        <p:spPr>
          <a:xfrm>
            <a:off x="3109438" y="2666851"/>
            <a:ext cx="508397" cy="507206"/>
          </a:xfrm>
          <a:prstGeom prst="roundRect">
            <a:avLst>
              <a:gd name="adj" fmla="val 33568"/>
            </a:avLst>
          </a:prstGeom>
          <a:solidFill>
            <a:srgbClr val="398E97"/>
          </a:solidFill>
          <a:ln w="3175">
            <a:noFill/>
          </a:ln>
          <a:effectLst>
            <a:outerShdw blurRad="63500" dist="254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p>
            <a:pPr algn="ctr">
              <a:lnSpc>
                <a:spcPct val="150000"/>
              </a:lnSpc>
            </a:pPr>
            <a:r>
              <a:rPr lang="en-US" altLang="zh-CN" sz="1200" dirty="0">
                <a:solidFill>
                  <a:schemeClr val="bg1">
                    <a:lumMod val="95000"/>
                  </a:schemeClr>
                </a:solidFill>
                <a:ea typeface="Calibri" panose="020F0502020204030204" charset="0"/>
                <a:cs typeface="Calibri" panose="020F0502020204030204" charset="0"/>
                <a:sym typeface="+mn-lt"/>
              </a:rPr>
              <a:t>02</a:t>
            </a:r>
            <a:endParaRPr lang="zh-CN" altLang="en-US" sz="1200" dirty="0">
              <a:solidFill>
                <a:schemeClr val="bg1">
                  <a:lumMod val="95000"/>
                </a:schemeClr>
              </a:solidFill>
              <a:ea typeface="Calibri" panose="020F0502020204030204" charset="0"/>
              <a:cs typeface="Calibri" panose="020F0502020204030204" charset="0"/>
              <a:sym typeface="+mn-lt"/>
            </a:endParaRPr>
          </a:p>
        </p:txBody>
      </p:sp>
      <p:sp>
        <p:nvSpPr>
          <p:cNvPr id="35" name="PA-MH_Other_3"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p:nvPr>
            <p:custDataLst>
              <p:tags r:id="rId4"/>
            </p:custDataLst>
          </p:nvPr>
        </p:nvSpPr>
        <p:spPr>
          <a:xfrm>
            <a:off x="6014949" y="2666851"/>
            <a:ext cx="508397" cy="507206"/>
          </a:xfrm>
          <a:prstGeom prst="roundRect">
            <a:avLst>
              <a:gd name="adj" fmla="val 30752"/>
            </a:avLst>
          </a:prstGeom>
          <a:solidFill>
            <a:srgbClr val="398E97"/>
          </a:solidFill>
          <a:ln w="3175">
            <a:noFill/>
          </a:ln>
          <a:effectLst>
            <a:outerShdw blurRad="63500" dist="254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p>
            <a:pPr algn="ctr"/>
            <a:r>
              <a:rPr lang="en-US" altLang="zh-CN" sz="1200">
                <a:solidFill>
                  <a:schemeClr val="bg1">
                    <a:lumMod val="95000"/>
                  </a:schemeClr>
                </a:solidFill>
                <a:ea typeface="Calibri" panose="020F0502020204030204" charset="0"/>
                <a:cs typeface="Calibri" panose="020F0502020204030204" charset="0"/>
                <a:sym typeface="+mn-lt"/>
              </a:rPr>
              <a:t>03</a:t>
            </a:r>
            <a:endParaRPr lang="zh-CN" altLang="en-US" sz="1200">
              <a:solidFill>
                <a:schemeClr val="bg1">
                  <a:lumMod val="95000"/>
                </a:schemeClr>
              </a:solidFill>
              <a:ea typeface="Calibri" panose="020F0502020204030204" charset="0"/>
              <a:cs typeface="Calibri" panose="020F0502020204030204" charset="0"/>
              <a:sym typeface="+mn-lt"/>
            </a:endParaRPr>
          </a:p>
        </p:txBody>
      </p:sp>
      <p:sp>
        <p:nvSpPr>
          <p:cNvPr id="38" name="PA-文本框 37"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p:nvPr>
            <p:custDataLst>
              <p:tags r:id="rId5"/>
            </p:custDataLst>
          </p:nvPr>
        </p:nvSpPr>
        <p:spPr>
          <a:xfrm>
            <a:off x="6356345" y="1428729"/>
            <a:ext cx="1840121" cy="1106805"/>
          </a:xfrm>
          <a:prstGeom prst="rect">
            <a:avLst/>
          </a:prstGeom>
          <a:noFill/>
        </p:spPr>
        <p:txBody>
          <a:bodyPr wrap="square" rtlCol="0">
            <a:spAutoFit/>
          </a:bodyPr>
          <a:p>
            <a:pPr algn="ctr">
              <a:lnSpc>
                <a:spcPct val="150000"/>
              </a:lnSpc>
            </a:pPr>
            <a:r>
              <a:rPr lang="en-US" altLang="zh-CN" sz="2400" dirty="0">
                <a:solidFill>
                  <a:schemeClr val="bg1">
                    <a:lumMod val="50000"/>
                  </a:schemeClr>
                </a:solidFill>
                <a:ea typeface="Calibri" panose="020F0502020204030204" charset="0"/>
                <a:cs typeface="Calibri" panose="020F0502020204030204" charset="0"/>
                <a:sym typeface="+mn-lt"/>
              </a:rPr>
              <a:t>Behavior</a:t>
            </a:r>
            <a:endParaRPr lang="en-US" altLang="zh-CN" sz="2400" dirty="0">
              <a:solidFill>
                <a:schemeClr val="bg1">
                  <a:lumMod val="50000"/>
                </a:schemeClr>
              </a:solidFill>
              <a:ea typeface="Calibri" panose="020F0502020204030204" charset="0"/>
              <a:cs typeface="Calibri" panose="020F0502020204030204" charset="0"/>
              <a:sym typeface="+mn-lt"/>
            </a:endParaRPr>
          </a:p>
          <a:p>
            <a:pPr algn="ctr">
              <a:lnSpc>
                <a:spcPct val="150000"/>
              </a:lnSpc>
            </a:pPr>
            <a:r>
              <a:rPr lang="en-US" altLang="zh-CN" sz="2000" dirty="0">
                <a:solidFill>
                  <a:schemeClr val="bg1">
                    <a:lumMod val="50000"/>
                  </a:schemeClr>
                </a:solidFill>
                <a:ea typeface="Calibri" panose="020F0502020204030204" charset="0"/>
                <a:cs typeface="Calibri" panose="020F0502020204030204" charset="0"/>
                <a:sym typeface="+mn-lt"/>
              </a:rPr>
              <a:t>Javascript</a:t>
            </a:r>
            <a:endParaRPr lang="en-US" altLang="zh-CN" sz="2000" dirty="0">
              <a:solidFill>
                <a:schemeClr val="bg1">
                  <a:lumMod val="50000"/>
                </a:schemeClr>
              </a:solidFill>
              <a:ea typeface="Calibri" panose="020F0502020204030204" charset="0"/>
              <a:cs typeface="Calibri" panose="020F0502020204030204" charset="0"/>
              <a:sym typeface="+mn-lt"/>
            </a:endParaRPr>
          </a:p>
        </p:txBody>
      </p:sp>
      <p:sp>
        <p:nvSpPr>
          <p:cNvPr id="4" name="Title 3"/>
          <p:cNvSpPr/>
          <p:nvPr>
            <p:ph type="title"/>
          </p:nvPr>
        </p:nvSpPr>
        <p:spPr>
          <a:xfrm>
            <a:off x="595630" y="273685"/>
            <a:ext cx="7919720" cy="1023620"/>
          </a:xfrm>
        </p:spPr>
        <p:txBody>
          <a:bodyPr>
            <a:normAutofit/>
          </a:bodyPr>
          <a:p>
            <a:r>
              <a:rPr lang="en-US"/>
              <a:t>       </a:t>
            </a:r>
            <a:r>
              <a:rPr lang="en-US">
                <a:solidFill>
                  <a:schemeClr val="bg1">
                    <a:lumMod val="50000"/>
                  </a:schemeClr>
                </a:solidFill>
              </a:rPr>
              <a:t>  Three Layers of Wed Desing</a:t>
            </a:r>
            <a:endParaRPr lang="en-US">
              <a:solidFill>
                <a:schemeClr val="bg1">
                  <a:lumMod val="50000"/>
                </a:schemeClr>
              </a:solidFill>
            </a:endParaRPr>
          </a:p>
        </p:txBody>
      </p:sp>
      <p:sp>
        <p:nvSpPr>
          <p:cNvPr id="7" name="PA-文本框 37"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p:nvPr>
            <p:custDataLst>
              <p:tags r:id="rId6"/>
            </p:custDataLst>
          </p:nvPr>
        </p:nvSpPr>
        <p:spPr>
          <a:xfrm>
            <a:off x="3617595" y="1428750"/>
            <a:ext cx="1851660" cy="1238250"/>
          </a:xfrm>
          <a:prstGeom prst="rect">
            <a:avLst/>
          </a:prstGeom>
          <a:noFill/>
        </p:spPr>
        <p:txBody>
          <a:bodyPr wrap="square" rtlCol="0">
            <a:noAutofit/>
          </a:bodyPr>
          <a:p>
            <a:pPr algn="ctr">
              <a:lnSpc>
                <a:spcPct val="150000"/>
              </a:lnSpc>
            </a:pPr>
            <a:r>
              <a:rPr lang="en-US" altLang="zh-CN" sz="2400" dirty="0">
                <a:solidFill>
                  <a:schemeClr val="bg1">
                    <a:lumMod val="50000"/>
                  </a:schemeClr>
                </a:solidFill>
                <a:ea typeface="Calibri" panose="020F0502020204030204" charset="0"/>
                <a:cs typeface="Calibri" panose="020F0502020204030204" charset="0"/>
                <a:sym typeface="+mn-lt"/>
              </a:rPr>
              <a:t>Style</a:t>
            </a:r>
            <a:endParaRPr lang="en-US" altLang="zh-CN" sz="2400" dirty="0">
              <a:solidFill>
                <a:schemeClr val="bg1">
                  <a:lumMod val="50000"/>
                </a:schemeClr>
              </a:solidFill>
              <a:ea typeface="Calibri" panose="020F0502020204030204" charset="0"/>
              <a:cs typeface="Calibri" panose="020F0502020204030204" charset="0"/>
              <a:sym typeface="+mn-lt"/>
            </a:endParaRPr>
          </a:p>
          <a:p>
            <a:pPr algn="ctr">
              <a:lnSpc>
                <a:spcPct val="150000"/>
              </a:lnSpc>
            </a:pPr>
            <a:r>
              <a:rPr lang="en-US" altLang="zh-CN" sz="2000" dirty="0">
                <a:solidFill>
                  <a:schemeClr val="bg1">
                    <a:lumMod val="50000"/>
                  </a:schemeClr>
                </a:solidFill>
                <a:ea typeface="Calibri" panose="020F0502020204030204" charset="0"/>
                <a:cs typeface="Calibri" panose="020F0502020204030204" charset="0"/>
                <a:sym typeface="+mn-lt"/>
              </a:rPr>
              <a:t>CSS</a:t>
            </a:r>
            <a:endParaRPr lang="en-US" altLang="zh-CN" sz="2000" dirty="0">
              <a:solidFill>
                <a:schemeClr val="bg1">
                  <a:lumMod val="50000"/>
                </a:schemeClr>
              </a:solidFill>
              <a:ea typeface="Calibri" panose="020F0502020204030204" charset="0"/>
              <a:cs typeface="Calibri" panose="020F0502020204030204" charset="0"/>
              <a:sym typeface="+mn-lt"/>
            </a:endParaRPr>
          </a:p>
        </p:txBody>
      </p:sp>
      <p:pic>
        <p:nvPicPr>
          <p:cNvPr id="8" name="Picture 7" descr="images"/>
          <p:cNvPicPr>
            <a:picLocks noChangeAspect="1"/>
          </p:cNvPicPr>
          <p:nvPr/>
        </p:nvPicPr>
        <p:blipFill>
          <a:blip r:embed="rId7"/>
          <a:stretch>
            <a:fillRect/>
          </a:stretch>
        </p:blipFill>
        <p:spPr>
          <a:xfrm>
            <a:off x="3949065" y="2721610"/>
            <a:ext cx="1652905" cy="1099185"/>
          </a:xfrm>
          <a:prstGeom prst="rect">
            <a:avLst/>
          </a:prstGeom>
        </p:spPr>
      </p:pic>
      <p:pic>
        <p:nvPicPr>
          <p:cNvPr id="9" name="Picture 8" descr="images (1)"/>
          <p:cNvPicPr>
            <a:picLocks noChangeAspect="1"/>
          </p:cNvPicPr>
          <p:nvPr/>
        </p:nvPicPr>
        <p:blipFill>
          <a:blip r:embed="rId8"/>
          <a:stretch>
            <a:fillRect/>
          </a:stretch>
        </p:blipFill>
        <p:spPr>
          <a:xfrm>
            <a:off x="6662420" y="2720975"/>
            <a:ext cx="1533525" cy="1020445"/>
          </a:xfrm>
          <a:prstGeom prst="rect">
            <a:avLst/>
          </a:prstGeom>
        </p:spPr>
      </p:pic>
      <p:pic>
        <p:nvPicPr>
          <p:cNvPr id="11" name="Picture 10" descr="depositphotos_271593256-stock-photo-building-structure-construction-3d-illustration"/>
          <p:cNvPicPr>
            <a:picLocks noChangeAspect="1"/>
          </p:cNvPicPr>
          <p:nvPr/>
        </p:nvPicPr>
        <p:blipFill>
          <a:blip r:embed="rId9"/>
          <a:stretch>
            <a:fillRect/>
          </a:stretch>
        </p:blipFill>
        <p:spPr>
          <a:xfrm>
            <a:off x="843280" y="2667000"/>
            <a:ext cx="1790065" cy="1250950"/>
          </a:xfrm>
          <a:prstGeom prst="rect">
            <a:avLst/>
          </a:prstGeom>
        </p:spPr>
      </p:pic>
      <p:sp>
        <p:nvSpPr>
          <p:cNvPr id="12" name="PA-文本框 37"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p:nvPr>
            <p:custDataLst>
              <p:tags r:id="rId10"/>
            </p:custDataLst>
          </p:nvPr>
        </p:nvSpPr>
        <p:spPr>
          <a:xfrm>
            <a:off x="793110" y="1363324"/>
            <a:ext cx="1840121" cy="1106805"/>
          </a:xfrm>
          <a:prstGeom prst="rect">
            <a:avLst/>
          </a:prstGeom>
          <a:noFill/>
        </p:spPr>
        <p:txBody>
          <a:bodyPr wrap="square" rtlCol="0">
            <a:spAutoFit/>
          </a:bodyPr>
          <a:p>
            <a:pPr algn="ctr">
              <a:lnSpc>
                <a:spcPct val="150000"/>
              </a:lnSpc>
            </a:pPr>
            <a:r>
              <a:rPr lang="en-US" altLang="zh-CN" sz="2400" dirty="0">
                <a:solidFill>
                  <a:schemeClr val="bg1">
                    <a:lumMod val="50000"/>
                  </a:schemeClr>
                </a:solidFill>
                <a:ea typeface="Calibri" panose="020F0502020204030204" charset="0"/>
                <a:cs typeface="Calibri" panose="020F0502020204030204" charset="0"/>
                <a:sym typeface="+mn-lt"/>
              </a:rPr>
              <a:t>Structure</a:t>
            </a:r>
            <a:endParaRPr lang="en-US" altLang="zh-CN" sz="2400" dirty="0">
              <a:solidFill>
                <a:schemeClr val="bg1">
                  <a:lumMod val="50000"/>
                </a:schemeClr>
              </a:solidFill>
              <a:ea typeface="Calibri" panose="020F0502020204030204" charset="0"/>
              <a:cs typeface="Calibri" panose="020F0502020204030204" charset="0"/>
              <a:sym typeface="+mn-lt"/>
            </a:endParaRPr>
          </a:p>
          <a:p>
            <a:pPr algn="ctr">
              <a:lnSpc>
                <a:spcPct val="150000"/>
              </a:lnSpc>
            </a:pPr>
            <a:r>
              <a:rPr lang="en-US" altLang="zh-CN" sz="2000" dirty="0">
                <a:solidFill>
                  <a:schemeClr val="bg1">
                    <a:lumMod val="50000"/>
                  </a:schemeClr>
                </a:solidFill>
                <a:ea typeface="Calibri" panose="020F0502020204030204" charset="0"/>
                <a:cs typeface="Calibri" panose="020F0502020204030204" charset="0"/>
                <a:sym typeface="+mn-lt"/>
              </a:rPr>
              <a:t>HTML Markup</a:t>
            </a:r>
            <a:endParaRPr lang="en-US" altLang="zh-CN" sz="2000" dirty="0">
              <a:solidFill>
                <a:schemeClr val="bg1">
                  <a:lumMod val="50000"/>
                </a:schemeClr>
              </a:solidFill>
              <a:ea typeface="Calibri" panose="020F0502020204030204" charset="0"/>
              <a:cs typeface="Calibri" panose="020F0502020204030204" charset="0"/>
              <a:sym typeface="+mn-lt"/>
            </a:endParaRPr>
          </a:p>
        </p:txBody>
      </p:sp>
    </p:spTree>
    <p:custDataLst>
      <p:tags r:id="rId11"/>
    </p:custDataLst>
  </p:cSld>
  <p:clrMapOvr>
    <a:masterClrMapping/>
  </p:clrMapOvr>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1000"/>
                                        <p:tgtEl>
                                          <p:spTgt spid="35"/>
                                        </p:tgtEl>
                                      </p:cBhvr>
                                    </p:animEffect>
                                    <p:anim calcmode="lin" valueType="num">
                                      <p:cBhvr>
                                        <p:cTn id="18" dur="1000" fill="hold"/>
                                        <p:tgtEl>
                                          <p:spTgt spid="35"/>
                                        </p:tgtEl>
                                        <p:attrNameLst>
                                          <p:attrName>ppt_x</p:attrName>
                                        </p:attrNameLst>
                                      </p:cBhvr>
                                      <p:tavLst>
                                        <p:tav tm="0">
                                          <p:val>
                                            <p:strVal val="#ppt_x"/>
                                          </p:val>
                                        </p:tav>
                                        <p:tav tm="100000">
                                          <p:val>
                                            <p:strVal val="#ppt_x"/>
                                          </p:val>
                                        </p:tav>
                                      </p:tavLst>
                                    </p:anim>
                                    <p:anim calcmode="lin" valueType="num">
                                      <p:cBhvr>
                                        <p:cTn id="19" dur="1000" fill="hold"/>
                                        <p:tgtEl>
                                          <p:spTgt spid="35"/>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1000"/>
                                        <p:tgtEl>
                                          <p:spTgt spid="38"/>
                                        </p:tgtEl>
                                      </p:cBhvr>
                                    </p:animEffect>
                                    <p:anim calcmode="lin" valueType="num">
                                      <p:cBhvr>
                                        <p:cTn id="23" dur="1000" fill="hold"/>
                                        <p:tgtEl>
                                          <p:spTgt spid="38"/>
                                        </p:tgtEl>
                                        <p:attrNameLst>
                                          <p:attrName>ppt_x</p:attrName>
                                        </p:attrNameLst>
                                      </p:cBhvr>
                                      <p:tavLst>
                                        <p:tav tm="0">
                                          <p:val>
                                            <p:strVal val="#ppt_x"/>
                                          </p:val>
                                        </p:tav>
                                        <p:tav tm="100000">
                                          <p:val>
                                            <p:strVal val="#ppt_x"/>
                                          </p:val>
                                        </p:tav>
                                      </p:tavLst>
                                    </p:anim>
                                    <p:anim calcmode="lin" valueType="num">
                                      <p:cBhvr>
                                        <p:cTn id="24" dur="1000" fill="hold"/>
                                        <p:tgtEl>
                                          <p:spTgt spid="38"/>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P spid="34" grpId="0" bldLvl="0" animBg="1"/>
      <p:bldP spid="35" grpId="0" bldLvl="0" animBg="1"/>
      <p:bldP spid="38" grpId="0"/>
      <p:bldP spid="7"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 name="PA-标题 2"/>
          <p:cNvSpPr>
            <a:spLocks noGrp="1"/>
          </p:cNvSpPr>
          <p:nvPr>
            <p:ph type="title" hasCustomPrompt="1"/>
            <p:custDataLst>
              <p:tags r:id="rId2"/>
            </p:custDataLst>
          </p:nvPr>
        </p:nvSpPr>
        <p:spPr>
          <a:xfrm>
            <a:off x="1646555" y="501015"/>
            <a:ext cx="6181090" cy="490855"/>
          </a:xfrm>
        </p:spPr>
        <p:txBody>
          <a:bodyPr wrap="none" lIns="0" rIns="0">
            <a:noAutofit/>
          </a:bodyPr>
          <a:lstStyle>
            <a:lvl1pPr algn="l">
              <a:defRPr sz="2800" b="0" spc="600">
                <a:solidFill>
                  <a:schemeClr val="accent1"/>
                </a:solidFill>
              </a:defRPr>
            </a:lvl1pPr>
          </a:lstStyle>
          <a:p>
            <a:pPr algn="ctr"/>
            <a:r>
              <a:rPr lang="en-US" altLang="zh-CN" sz="2400" dirty="0">
                <a:solidFill>
                  <a:srgbClr val="4C4C4C"/>
                </a:solidFill>
              </a:rPr>
              <a:t>In This Training</a:t>
            </a:r>
            <a:r>
              <a:rPr lang="zh-CN" altLang="en-US" sz="1500" dirty="0">
                <a:solidFill>
                  <a:srgbClr val="4C4C4C"/>
                </a:solidFill>
              </a:rPr>
              <a:t>
</a:t>
            </a:r>
            <a:endParaRPr lang="zh-CN" altLang="en-US" sz="1500" dirty="0">
              <a:solidFill>
                <a:srgbClr val="4C4C4C"/>
              </a:solidFill>
            </a:endParaRPr>
          </a:p>
        </p:txBody>
      </p:sp>
      <p:sp>
        <p:nvSpPr>
          <p:cNvPr id="5" name="PA-文本占位符 16"/>
          <p:cNvSpPr>
            <a:spLocks noGrp="1"/>
          </p:cNvSpPr>
          <p:nvPr>
            <p:custDataLst>
              <p:tags r:id="rId3"/>
            </p:custDataLst>
          </p:nvPr>
        </p:nvSpPr>
        <p:spPr>
          <a:xfrm>
            <a:off x="3705590" y="772996"/>
            <a:ext cx="1732820" cy="286137"/>
          </a:xfrm>
          <a:prstGeom prst="rect">
            <a:avLst/>
          </a:prstGeom>
        </p:spPr>
        <p:txBody>
          <a:bodyPr vert="horz" wrap="none" lIns="68580" tIns="34290" rIns="68580" bIns="34290" rtlCol="0" anchor="ctr" anchorCtr="0">
            <a:noAutofit/>
          </a:bodyPr>
          <a:lstStyle>
            <a:lvl1pPr marL="0" indent="0" algn="l">
              <a:lnSpc>
                <a:spcPct val="100000"/>
              </a:lnSpc>
              <a:spcBef>
                <a:spcPts val="0"/>
              </a:spcBef>
              <a:buNone/>
              <a:defRPr sz="1600">
                <a:solidFill>
                  <a:schemeClr val="bg1"/>
                </a:solidFill>
              </a:defRPr>
            </a:lvl1pPr>
          </a:lstStyle>
          <a:p>
            <a:pPr lvl="0" algn="ctr"/>
            <a:r>
              <a:rPr lang="en-US" altLang="zh-CN" sz="1050" dirty="0">
                <a:solidFill>
                  <a:schemeClr val="bg1">
                    <a:lumMod val="50000"/>
                  </a:schemeClr>
                </a:solidFill>
                <a:ea typeface="Calibri" panose="020F0502020204030204" charset="0"/>
              </a:rPr>
              <a:t>Throughout this comprehensivve course ,we cover a massive amout of tools and technologies,including</a:t>
            </a:r>
            <a:endParaRPr lang="en-US" altLang="zh-CN" sz="1050" dirty="0">
              <a:solidFill>
                <a:schemeClr val="bg1">
                  <a:lumMod val="50000"/>
                </a:schemeClr>
              </a:solidFill>
              <a:ea typeface="Calibri" panose="020F0502020204030204" charset="0"/>
            </a:endParaRPr>
          </a:p>
        </p:txBody>
      </p:sp>
      <p:sp>
        <p:nvSpPr>
          <p:cNvPr id="4" name="PA-Rectangle: Rounded Corners 1"/>
          <p:cNvSpPr/>
          <p:nvPr>
            <p:custDataLst>
              <p:tags r:id="rId4"/>
            </p:custDataLst>
          </p:nvPr>
        </p:nvSpPr>
        <p:spPr>
          <a:xfrm>
            <a:off x="1046938" y="1320636"/>
            <a:ext cx="3071333" cy="411969"/>
          </a:xfrm>
          <a:prstGeom prst="roundRect">
            <a:avLst>
              <a:gd name="adj" fmla="val 50000"/>
            </a:avLst>
          </a:prstGeom>
          <a:solidFill>
            <a:schemeClr val="bg1">
              <a:lumMod val="50000"/>
            </a:schemeClr>
          </a:solidFill>
          <a:ln w="12700" cap="flat">
            <a:noFill/>
            <a:miter lim="400000"/>
          </a:ln>
          <a:effectLst/>
        </p:spPr>
        <p:txBody>
          <a:bodyPr wrap="none" lIns="19050" tIns="19050" rIns="19050" bIns="19050" anchor="ctr">
            <a:normAutofit/>
          </a:bodyPr>
          <a:p>
            <a:pPr lvl="0" algn="ctr"/>
            <a:endParaRPr lang="zh-CN" altLang="en-US" sz="1500" dirty="0">
              <a:solidFill>
                <a:schemeClr val="bg1"/>
              </a:solidFill>
              <a:ea typeface="Calibri" panose="020F0502020204030204" charset="0"/>
              <a:cs typeface="Calibri" panose="020F0502020204030204" charset="0"/>
              <a:sym typeface="+mn-lt"/>
            </a:endParaRPr>
          </a:p>
        </p:txBody>
      </p:sp>
      <p:sp>
        <p:nvSpPr>
          <p:cNvPr id="2" name="PA-Rectangle: Rounded Corners 28"/>
          <p:cNvSpPr/>
          <p:nvPr>
            <p:custDataLst>
              <p:tags r:id="rId5"/>
            </p:custDataLst>
          </p:nvPr>
        </p:nvSpPr>
        <p:spPr>
          <a:xfrm>
            <a:off x="5033712" y="1320635"/>
            <a:ext cx="3071333" cy="411968"/>
          </a:xfrm>
          <a:prstGeom prst="roundRect">
            <a:avLst>
              <a:gd name="adj" fmla="val 50000"/>
            </a:avLst>
          </a:prstGeom>
          <a:solidFill>
            <a:srgbClr val="398E97"/>
          </a:solidFill>
          <a:ln w="12700" cap="flat">
            <a:noFill/>
            <a:miter lim="400000"/>
          </a:ln>
          <a:effectLst/>
        </p:spPr>
        <p:txBody>
          <a:bodyPr wrap="none" lIns="19050" tIns="19050" rIns="19050" bIns="19050" anchor="ctr">
            <a:normAutofit/>
          </a:bodyPr>
          <a:p>
            <a:pPr lvl="0" algn="ctr"/>
            <a:endParaRPr lang="zh-CN" altLang="en-US" sz="1500" dirty="0">
              <a:solidFill>
                <a:schemeClr val="bg1"/>
              </a:solidFill>
              <a:ea typeface="Calibri" panose="020F0502020204030204" charset="0"/>
              <a:cs typeface="Calibri" panose="020F0502020204030204" charset="0"/>
              <a:sym typeface="+mn-lt"/>
            </a:endParaRPr>
          </a:p>
        </p:txBody>
      </p:sp>
      <p:sp>
        <p:nvSpPr>
          <p:cNvPr id="6" name="PA-矩形 5"/>
          <p:cNvSpPr/>
          <p:nvPr>
            <p:custDataLst>
              <p:tags r:id="rId6"/>
            </p:custDataLst>
          </p:nvPr>
        </p:nvSpPr>
        <p:spPr>
          <a:xfrm>
            <a:off x="854710" y="1289050"/>
            <a:ext cx="3481705" cy="492125"/>
          </a:xfrm>
          <a:prstGeom prst="rect">
            <a:avLst/>
          </a:prstGeom>
        </p:spPr>
        <p:txBody>
          <a:bodyPr wrap="square">
            <a:noAutofit/>
            <a:scene3d>
              <a:camera prst="orthographicFront"/>
              <a:lightRig rig="threePt" dir="t"/>
            </a:scene3d>
            <a:sp3d contourW="12700"/>
          </a:bodyPr>
          <a:p>
            <a:pPr algn="ctr">
              <a:lnSpc>
                <a:spcPct val="120000"/>
              </a:lnSpc>
            </a:pPr>
            <a:r>
              <a:rPr lang="en-US" altLang="zh-CN" sz="1600" b="1" dirty="0">
                <a:solidFill>
                  <a:schemeClr val="bg1"/>
                </a:solidFill>
                <a:ea typeface="Calibri" panose="020F0502020204030204" charset="0"/>
                <a:cs typeface="Calibri" panose="020F0502020204030204" charset="0"/>
                <a:sym typeface="+mn-lt"/>
              </a:rPr>
              <a:t>Front-end web developmen</a:t>
            </a:r>
            <a:r>
              <a:rPr lang="en-US" altLang="zh-CN" b="1" dirty="0">
                <a:solidFill>
                  <a:schemeClr val="bg1"/>
                </a:solidFill>
                <a:ea typeface="Calibri" panose="020F0502020204030204" charset="0"/>
                <a:cs typeface="Calibri" panose="020F0502020204030204" charset="0"/>
                <a:sym typeface="+mn-lt"/>
              </a:rPr>
              <a:t>t</a:t>
            </a:r>
            <a:r>
              <a:rPr lang="zh-CN" altLang="en-US" b="1" dirty="0">
                <a:solidFill>
                  <a:schemeClr val="bg1"/>
                </a:solidFill>
                <a:ea typeface="Calibri" panose="020F0502020204030204" charset="0"/>
                <a:cs typeface="Calibri" panose="020F0502020204030204" charset="0"/>
                <a:sym typeface="+mn-lt"/>
              </a:rPr>
              <a:t>
</a:t>
            </a:r>
            <a:endParaRPr lang="zh-CN" altLang="en-US" b="1" dirty="0">
              <a:solidFill>
                <a:schemeClr val="bg1"/>
              </a:solidFill>
              <a:ea typeface="Calibri" panose="020F0502020204030204" charset="0"/>
              <a:cs typeface="Calibri" panose="020F0502020204030204" charset="0"/>
              <a:sym typeface="+mn-lt"/>
            </a:endParaRPr>
          </a:p>
        </p:txBody>
      </p:sp>
      <p:sp>
        <p:nvSpPr>
          <p:cNvPr id="7" name="PA-矩形 6"/>
          <p:cNvSpPr/>
          <p:nvPr>
            <p:custDataLst>
              <p:tags r:id="rId7"/>
            </p:custDataLst>
          </p:nvPr>
        </p:nvSpPr>
        <p:spPr>
          <a:xfrm>
            <a:off x="4600575" y="1320800"/>
            <a:ext cx="3937635" cy="755650"/>
          </a:xfrm>
          <a:prstGeom prst="rect">
            <a:avLst/>
          </a:prstGeom>
        </p:spPr>
        <p:txBody>
          <a:bodyPr wrap="square">
            <a:spAutoFit/>
            <a:scene3d>
              <a:camera prst="orthographicFront"/>
              <a:lightRig rig="threePt" dir="t"/>
            </a:scene3d>
            <a:sp3d contourW="12700"/>
          </a:bodyPr>
          <a:p>
            <a:pPr algn="ctr">
              <a:lnSpc>
                <a:spcPct val="120000"/>
              </a:lnSpc>
            </a:pPr>
            <a:r>
              <a:rPr lang="en-US" altLang="zh-CN" b="1" dirty="0">
                <a:solidFill>
                  <a:schemeClr val="bg1"/>
                </a:solidFill>
                <a:ea typeface="Calibri" panose="020F0502020204030204" charset="0"/>
                <a:cs typeface="Calibri" panose="020F0502020204030204" charset="0"/>
                <a:sym typeface="+mn-lt"/>
              </a:rPr>
              <a:t>Backend web development</a:t>
            </a:r>
            <a:r>
              <a:rPr lang="zh-CN" altLang="en-US" b="1" dirty="0">
                <a:solidFill>
                  <a:schemeClr val="bg1"/>
                </a:solidFill>
                <a:ea typeface="Calibri" panose="020F0502020204030204" charset="0"/>
                <a:cs typeface="Calibri" panose="020F0502020204030204" charset="0"/>
                <a:sym typeface="+mn-lt"/>
              </a:rPr>
              <a:t>
</a:t>
            </a:r>
            <a:endParaRPr lang="zh-CN" altLang="en-US" b="1" dirty="0">
              <a:solidFill>
                <a:schemeClr val="bg1"/>
              </a:solidFill>
              <a:ea typeface="Calibri" panose="020F0502020204030204" charset="0"/>
              <a:cs typeface="Calibri" panose="020F0502020204030204" charset="0"/>
              <a:sym typeface="+mn-lt"/>
            </a:endParaRPr>
          </a:p>
        </p:txBody>
      </p:sp>
      <p:sp>
        <p:nvSpPr>
          <p:cNvPr id="8" name="PA-矩形 7"/>
          <p:cNvSpPr/>
          <p:nvPr>
            <p:custDataLst>
              <p:tags r:id="rId8"/>
            </p:custDataLst>
          </p:nvPr>
        </p:nvSpPr>
        <p:spPr>
          <a:xfrm>
            <a:off x="995045" y="2061845"/>
            <a:ext cx="3268980" cy="2520315"/>
          </a:xfrm>
          <a:prstGeom prst="rect">
            <a:avLst/>
          </a:prstGeom>
        </p:spPr>
        <p:txBody>
          <a:bodyPr wrap="square">
            <a:noAutofit/>
            <a:scene3d>
              <a:camera prst="orthographicFront"/>
              <a:lightRig rig="threePt" dir="t"/>
            </a:scene3d>
            <a:sp3d contourW="12700"/>
          </a:bodyPr>
          <a:p>
            <a:pPr marL="171450" indent="-171450">
              <a:lnSpc>
                <a:spcPct val="120000"/>
              </a:lnSpc>
              <a:buFont typeface="Arial" panose="020B0604020202020204" pitchFamily="34" charset="0"/>
              <a:buChar char="•"/>
            </a:pPr>
            <a:r>
              <a:rPr lang="en-US" altLang="zh-CN" sz="1600" dirty="0">
                <a:solidFill>
                  <a:schemeClr val="tx1">
                    <a:lumMod val="65000"/>
                    <a:lumOff val="35000"/>
                  </a:schemeClr>
                </a:solidFill>
                <a:ea typeface="Calibri" panose="020F0502020204030204" charset="0"/>
                <a:cs typeface="Calibri" panose="020F0502020204030204" charset="0"/>
                <a:sym typeface="+mn-lt"/>
              </a:rPr>
              <a:t>HTML</a:t>
            </a:r>
            <a:endParaRPr lang="en-US" altLang="zh-CN" sz="1600" dirty="0">
              <a:solidFill>
                <a:schemeClr val="tx1">
                  <a:lumMod val="65000"/>
                  <a:lumOff val="35000"/>
                </a:schemeClr>
              </a:solidFill>
              <a:ea typeface="Calibri" panose="020F0502020204030204" charset="0"/>
              <a:cs typeface="Calibri" panose="020F0502020204030204" charset="0"/>
              <a:sym typeface="+mn-lt"/>
            </a:endParaRPr>
          </a:p>
          <a:p>
            <a:pPr marL="171450" indent="-171450">
              <a:lnSpc>
                <a:spcPct val="120000"/>
              </a:lnSpc>
              <a:buFont typeface="Arial" panose="020B0604020202020204" pitchFamily="34" charset="0"/>
              <a:buChar char="•"/>
            </a:pPr>
            <a:r>
              <a:rPr lang="en-US" altLang="zh-CN" sz="1600" dirty="0">
                <a:solidFill>
                  <a:schemeClr val="tx1">
                    <a:lumMod val="65000"/>
                    <a:lumOff val="35000"/>
                  </a:schemeClr>
                </a:solidFill>
                <a:ea typeface="Calibri" panose="020F0502020204030204" charset="0"/>
                <a:cs typeface="Calibri" panose="020F0502020204030204" charset="0"/>
                <a:sym typeface="+mn-lt"/>
              </a:rPr>
              <a:t>CSS</a:t>
            </a:r>
            <a:endParaRPr lang="en-US" altLang="zh-CN" sz="1600" dirty="0">
              <a:solidFill>
                <a:schemeClr val="tx1">
                  <a:lumMod val="65000"/>
                  <a:lumOff val="35000"/>
                </a:schemeClr>
              </a:solidFill>
              <a:ea typeface="Calibri" panose="020F0502020204030204" charset="0"/>
              <a:cs typeface="Calibri" panose="020F0502020204030204" charset="0"/>
              <a:sym typeface="+mn-lt"/>
            </a:endParaRPr>
          </a:p>
          <a:p>
            <a:pPr marL="171450" indent="-171450">
              <a:lnSpc>
                <a:spcPct val="120000"/>
              </a:lnSpc>
              <a:buFont typeface="Arial" panose="020B0604020202020204" pitchFamily="34" charset="0"/>
              <a:buChar char="•"/>
            </a:pPr>
            <a:r>
              <a:rPr lang="en-US" altLang="zh-CN" sz="1600" dirty="0">
                <a:solidFill>
                  <a:schemeClr val="tx1">
                    <a:lumMod val="65000"/>
                    <a:lumOff val="35000"/>
                  </a:schemeClr>
                </a:solidFill>
                <a:ea typeface="Calibri" panose="020F0502020204030204" charset="0"/>
                <a:cs typeface="Calibri" panose="020F0502020204030204" charset="0"/>
                <a:sym typeface="+mn-lt"/>
              </a:rPr>
              <a:t>BOOTSRAP5</a:t>
            </a:r>
            <a:endParaRPr lang="en-US" altLang="zh-CN" sz="1600" dirty="0">
              <a:solidFill>
                <a:schemeClr val="tx1">
                  <a:lumMod val="65000"/>
                  <a:lumOff val="35000"/>
                </a:schemeClr>
              </a:solidFill>
              <a:ea typeface="Calibri" panose="020F0502020204030204" charset="0"/>
              <a:cs typeface="Calibri" panose="020F0502020204030204" charset="0"/>
              <a:sym typeface="+mn-lt"/>
            </a:endParaRPr>
          </a:p>
          <a:p>
            <a:pPr marL="171450" indent="-171450">
              <a:lnSpc>
                <a:spcPct val="120000"/>
              </a:lnSpc>
              <a:buFont typeface="Arial" panose="020B0604020202020204" pitchFamily="34" charset="0"/>
              <a:buChar char="•"/>
            </a:pPr>
            <a:r>
              <a:rPr lang="en-US" altLang="zh-CN" sz="1600" dirty="0">
                <a:solidFill>
                  <a:schemeClr val="tx1">
                    <a:lumMod val="65000"/>
                    <a:lumOff val="35000"/>
                  </a:schemeClr>
                </a:solidFill>
                <a:ea typeface="Calibri" panose="020F0502020204030204" charset="0"/>
                <a:cs typeface="Calibri" panose="020F0502020204030204" charset="0"/>
                <a:sym typeface="+mn-lt"/>
              </a:rPr>
              <a:t>Javascript</a:t>
            </a:r>
            <a:endParaRPr lang="en-US" altLang="zh-CN" sz="1600" dirty="0">
              <a:solidFill>
                <a:schemeClr val="tx1">
                  <a:lumMod val="65000"/>
                  <a:lumOff val="35000"/>
                </a:schemeClr>
              </a:solidFill>
              <a:ea typeface="Calibri" panose="020F0502020204030204" charset="0"/>
              <a:cs typeface="Calibri" panose="020F0502020204030204" charset="0"/>
              <a:sym typeface="+mn-lt"/>
            </a:endParaRPr>
          </a:p>
          <a:p>
            <a:pPr marL="171450" indent="-171450">
              <a:lnSpc>
                <a:spcPct val="120000"/>
              </a:lnSpc>
              <a:buFont typeface="Arial" panose="020B0604020202020204" pitchFamily="34" charset="0"/>
              <a:buChar char="•"/>
            </a:pPr>
            <a:r>
              <a:rPr lang="en-US" altLang="zh-CN" sz="1600" dirty="0">
                <a:solidFill>
                  <a:schemeClr val="tx1">
                    <a:lumMod val="65000"/>
                    <a:lumOff val="35000"/>
                  </a:schemeClr>
                </a:solidFill>
                <a:ea typeface="Calibri" panose="020F0502020204030204" charset="0"/>
                <a:cs typeface="Calibri" panose="020F0502020204030204" charset="0"/>
                <a:sym typeface="+mn-lt"/>
              </a:rPr>
              <a:t>DOM Manipulation</a:t>
            </a:r>
            <a:endParaRPr lang="en-US" altLang="zh-CN" sz="1600" dirty="0">
              <a:solidFill>
                <a:schemeClr val="tx1">
                  <a:lumMod val="65000"/>
                  <a:lumOff val="35000"/>
                </a:schemeClr>
              </a:solidFill>
              <a:ea typeface="Calibri" panose="020F0502020204030204" charset="0"/>
              <a:cs typeface="Calibri" panose="020F0502020204030204" charset="0"/>
              <a:sym typeface="+mn-lt"/>
            </a:endParaRPr>
          </a:p>
          <a:p>
            <a:pPr marL="171450" indent="-171450">
              <a:lnSpc>
                <a:spcPct val="120000"/>
              </a:lnSpc>
              <a:buFont typeface="Arial" panose="020B0604020202020204" pitchFamily="34" charset="0"/>
              <a:buChar char="•"/>
            </a:pPr>
            <a:r>
              <a:rPr lang="en-US" altLang="zh-CN" sz="1600" dirty="0">
                <a:solidFill>
                  <a:schemeClr val="tx1">
                    <a:lumMod val="65000"/>
                    <a:lumOff val="35000"/>
                  </a:schemeClr>
                </a:solidFill>
                <a:ea typeface="Calibri" panose="020F0502020204030204" charset="0"/>
                <a:cs typeface="Calibri" panose="020F0502020204030204" charset="0"/>
                <a:sym typeface="+mn-lt"/>
              </a:rPr>
              <a:t>jqurey</a:t>
            </a:r>
            <a:endParaRPr lang="en-US" altLang="zh-CN" sz="1600" dirty="0">
              <a:solidFill>
                <a:schemeClr val="tx1">
                  <a:lumMod val="65000"/>
                  <a:lumOff val="35000"/>
                </a:schemeClr>
              </a:solidFill>
              <a:ea typeface="Calibri" panose="020F0502020204030204" charset="0"/>
              <a:cs typeface="Calibri" panose="020F0502020204030204" charset="0"/>
              <a:sym typeface="+mn-lt"/>
            </a:endParaRPr>
          </a:p>
          <a:p>
            <a:pPr marL="171450" indent="-171450">
              <a:lnSpc>
                <a:spcPct val="120000"/>
              </a:lnSpc>
              <a:buFont typeface="Arial" panose="020B0604020202020204" pitchFamily="34" charset="0"/>
              <a:buChar char="•"/>
            </a:pPr>
            <a:r>
              <a:rPr lang="en-US" altLang="zh-CN" sz="1600" dirty="0">
                <a:solidFill>
                  <a:schemeClr val="tx1">
                    <a:lumMod val="65000"/>
                    <a:lumOff val="35000"/>
                  </a:schemeClr>
                </a:solidFill>
                <a:ea typeface="Calibri" panose="020F0502020204030204" charset="0"/>
                <a:cs typeface="Calibri" panose="020F0502020204030204" charset="0"/>
                <a:sym typeface="+mn-lt"/>
              </a:rPr>
              <a:t>Git, Github and version control </a:t>
            </a:r>
            <a:endParaRPr lang="en-US" altLang="zh-CN" sz="1600" dirty="0">
              <a:solidFill>
                <a:schemeClr val="tx1">
                  <a:lumMod val="65000"/>
                  <a:lumOff val="35000"/>
                </a:schemeClr>
              </a:solidFill>
              <a:ea typeface="Calibri" panose="020F0502020204030204" charset="0"/>
              <a:cs typeface="Calibri" panose="020F0502020204030204" charset="0"/>
              <a:sym typeface="+mn-lt"/>
            </a:endParaRPr>
          </a:p>
          <a:p>
            <a:pPr marL="171450" indent="-171450">
              <a:lnSpc>
                <a:spcPct val="120000"/>
              </a:lnSpc>
              <a:buFont typeface="Arial" panose="020B0604020202020204" pitchFamily="34" charset="0"/>
              <a:buChar char="•"/>
            </a:pPr>
            <a:endParaRPr lang="en-US" altLang="zh-CN" sz="1600" dirty="0">
              <a:solidFill>
                <a:schemeClr val="tx1">
                  <a:lumMod val="65000"/>
                  <a:lumOff val="35000"/>
                </a:schemeClr>
              </a:solidFill>
              <a:ea typeface="Calibri" panose="020F0502020204030204" charset="0"/>
              <a:cs typeface="Calibri" panose="020F0502020204030204" charset="0"/>
              <a:sym typeface="+mn-lt"/>
            </a:endParaRPr>
          </a:p>
        </p:txBody>
      </p:sp>
      <p:sp>
        <p:nvSpPr>
          <p:cNvPr id="47" name="PA-矩形 7"/>
          <p:cNvSpPr/>
          <p:nvPr>
            <p:custDataLst>
              <p:tags r:id="rId9"/>
            </p:custDataLst>
          </p:nvPr>
        </p:nvSpPr>
        <p:spPr>
          <a:xfrm>
            <a:off x="4739005" y="1994535"/>
            <a:ext cx="3268980" cy="2520315"/>
          </a:xfrm>
          <a:prstGeom prst="rect">
            <a:avLst/>
          </a:prstGeom>
        </p:spPr>
        <p:txBody>
          <a:bodyPr wrap="square">
            <a:noAutofit/>
            <a:scene3d>
              <a:camera prst="orthographicFront"/>
              <a:lightRig rig="threePt" dir="t"/>
            </a:scene3d>
            <a:sp3d contourW="12700"/>
          </a:bodyPr>
          <a:p>
            <a:pPr marL="171450" indent="-171450">
              <a:lnSpc>
                <a:spcPct val="120000"/>
              </a:lnSpc>
              <a:buFont typeface="Arial" panose="020B0604020202020204" pitchFamily="34" charset="0"/>
              <a:buChar char="•"/>
            </a:pPr>
            <a:r>
              <a:rPr lang="en-US" altLang="zh-CN" sz="1600" dirty="0">
                <a:solidFill>
                  <a:schemeClr val="tx1">
                    <a:lumMod val="65000"/>
                    <a:lumOff val="35000"/>
                  </a:schemeClr>
                </a:solidFill>
                <a:ea typeface="Calibri" panose="020F0502020204030204" charset="0"/>
                <a:cs typeface="Calibri" panose="020F0502020204030204" charset="0"/>
                <a:sym typeface="+mn-lt"/>
              </a:rPr>
              <a:t>PHP</a:t>
            </a:r>
            <a:endParaRPr lang="en-US" altLang="zh-CN" sz="1600" dirty="0">
              <a:solidFill>
                <a:schemeClr val="tx1">
                  <a:lumMod val="65000"/>
                  <a:lumOff val="35000"/>
                </a:schemeClr>
              </a:solidFill>
              <a:ea typeface="Calibri" panose="020F0502020204030204" charset="0"/>
              <a:cs typeface="Calibri" panose="020F0502020204030204" charset="0"/>
              <a:sym typeface="+mn-lt"/>
            </a:endParaRPr>
          </a:p>
          <a:p>
            <a:pPr marL="171450" indent="-171450">
              <a:lnSpc>
                <a:spcPct val="120000"/>
              </a:lnSpc>
              <a:buFont typeface="Arial" panose="020B0604020202020204" pitchFamily="34" charset="0"/>
              <a:buChar char="•"/>
            </a:pPr>
            <a:r>
              <a:rPr lang="en-US" altLang="zh-CN" sz="1600" dirty="0">
                <a:solidFill>
                  <a:schemeClr val="tx1">
                    <a:lumMod val="65000"/>
                    <a:lumOff val="35000"/>
                  </a:schemeClr>
                </a:solidFill>
                <a:ea typeface="Calibri" panose="020F0502020204030204" charset="0"/>
                <a:cs typeface="Calibri" panose="020F0502020204030204" charset="0"/>
                <a:sym typeface="+mn-lt"/>
              </a:rPr>
              <a:t>c++</a:t>
            </a:r>
            <a:endParaRPr lang="en-US" altLang="zh-CN" sz="1600" dirty="0">
              <a:solidFill>
                <a:schemeClr val="tx1">
                  <a:lumMod val="65000"/>
                  <a:lumOff val="35000"/>
                </a:schemeClr>
              </a:solidFill>
              <a:ea typeface="Calibri" panose="020F0502020204030204" charset="0"/>
              <a:cs typeface="Calibri" panose="020F0502020204030204" charset="0"/>
              <a:sym typeface="+mn-lt"/>
            </a:endParaRPr>
          </a:p>
          <a:p>
            <a:pPr marL="171450" indent="-171450">
              <a:lnSpc>
                <a:spcPct val="120000"/>
              </a:lnSpc>
              <a:buFont typeface="Arial" panose="020B0604020202020204" pitchFamily="34" charset="0"/>
              <a:buChar char="•"/>
            </a:pPr>
            <a:r>
              <a:rPr lang="en-US" altLang="zh-CN" sz="1600" dirty="0">
                <a:solidFill>
                  <a:schemeClr val="tx1">
                    <a:lumMod val="65000"/>
                    <a:lumOff val="35000"/>
                  </a:schemeClr>
                </a:solidFill>
                <a:ea typeface="Calibri" panose="020F0502020204030204" charset="0"/>
                <a:cs typeface="Calibri" panose="020F0502020204030204" charset="0"/>
                <a:sym typeface="+mn-lt"/>
              </a:rPr>
              <a:t>Databases</a:t>
            </a:r>
            <a:endParaRPr lang="en-US" altLang="zh-CN" sz="1600" dirty="0">
              <a:solidFill>
                <a:schemeClr val="tx1">
                  <a:lumMod val="65000"/>
                  <a:lumOff val="35000"/>
                </a:schemeClr>
              </a:solidFill>
              <a:ea typeface="Calibri" panose="020F0502020204030204" charset="0"/>
              <a:cs typeface="Calibri" panose="020F0502020204030204" charset="0"/>
              <a:sym typeface="+mn-lt"/>
            </a:endParaRPr>
          </a:p>
          <a:p>
            <a:pPr marL="171450" indent="-171450">
              <a:lnSpc>
                <a:spcPct val="120000"/>
              </a:lnSpc>
              <a:buFont typeface="Arial" panose="020B0604020202020204" pitchFamily="34" charset="0"/>
              <a:buChar char="•"/>
            </a:pPr>
            <a:r>
              <a:rPr lang="en-US" altLang="zh-CN" sz="1600" dirty="0">
                <a:solidFill>
                  <a:schemeClr val="tx1">
                    <a:lumMod val="65000"/>
                    <a:lumOff val="35000"/>
                  </a:schemeClr>
                </a:solidFill>
                <a:ea typeface="Calibri" panose="020F0502020204030204" charset="0"/>
                <a:cs typeface="Calibri" panose="020F0502020204030204" charset="0"/>
                <a:sym typeface="+mn-lt"/>
              </a:rPr>
              <a:t>MongoDB</a:t>
            </a:r>
            <a:endParaRPr lang="en-US" altLang="zh-CN" sz="1600" dirty="0">
              <a:solidFill>
                <a:schemeClr val="tx1">
                  <a:lumMod val="65000"/>
                  <a:lumOff val="35000"/>
                </a:schemeClr>
              </a:solidFill>
              <a:ea typeface="Calibri" panose="020F0502020204030204" charset="0"/>
              <a:cs typeface="Calibri" panose="020F0502020204030204" charset="0"/>
              <a:sym typeface="+mn-lt"/>
            </a:endParaRPr>
          </a:p>
          <a:p>
            <a:pPr marL="171450" indent="-171450">
              <a:lnSpc>
                <a:spcPct val="120000"/>
              </a:lnSpc>
              <a:buFont typeface="Arial" panose="020B0604020202020204" pitchFamily="34" charset="0"/>
              <a:buChar char="•"/>
            </a:pPr>
            <a:r>
              <a:rPr lang="en-US" altLang="zh-CN" sz="1600" dirty="0">
                <a:solidFill>
                  <a:schemeClr val="tx1">
                    <a:lumMod val="65000"/>
                    <a:lumOff val="35000"/>
                  </a:schemeClr>
                </a:solidFill>
                <a:ea typeface="Calibri" panose="020F0502020204030204" charset="0"/>
                <a:cs typeface="Calibri" panose="020F0502020204030204" charset="0"/>
                <a:sym typeface="+mn-lt"/>
              </a:rPr>
              <a:t>java</a:t>
            </a:r>
            <a:endParaRPr lang="en-US" altLang="zh-CN" sz="1600" dirty="0">
              <a:solidFill>
                <a:schemeClr val="tx1">
                  <a:lumMod val="65000"/>
                  <a:lumOff val="35000"/>
                </a:schemeClr>
              </a:solidFill>
              <a:ea typeface="Calibri" panose="020F0502020204030204" charset="0"/>
              <a:cs typeface="Calibri" panose="020F0502020204030204" charset="0"/>
              <a:sym typeface="+mn-lt"/>
            </a:endParaRPr>
          </a:p>
          <a:p>
            <a:pPr marL="171450" indent="-171450">
              <a:lnSpc>
                <a:spcPct val="120000"/>
              </a:lnSpc>
              <a:buFont typeface="Arial" panose="020B0604020202020204" pitchFamily="34" charset="0"/>
              <a:buChar char="•"/>
            </a:pPr>
            <a:r>
              <a:rPr lang="en-US" altLang="zh-CN" sz="1600" dirty="0">
                <a:solidFill>
                  <a:schemeClr val="tx1">
                    <a:lumMod val="65000"/>
                    <a:lumOff val="35000"/>
                  </a:schemeClr>
                </a:solidFill>
                <a:ea typeface="Calibri" panose="020F0502020204030204" charset="0"/>
                <a:cs typeface="Calibri" panose="020F0502020204030204" charset="0"/>
                <a:sym typeface="+mn-lt"/>
              </a:rPr>
              <a:t>paython</a:t>
            </a:r>
            <a:endParaRPr lang="en-US" altLang="zh-CN" sz="1600" dirty="0">
              <a:solidFill>
                <a:schemeClr val="tx1">
                  <a:lumMod val="65000"/>
                  <a:lumOff val="35000"/>
                </a:schemeClr>
              </a:solidFill>
              <a:ea typeface="Calibri" panose="020F0502020204030204" charset="0"/>
              <a:cs typeface="Calibri" panose="020F0502020204030204" charset="0"/>
              <a:sym typeface="+mn-lt"/>
            </a:endParaRPr>
          </a:p>
          <a:p>
            <a:pPr indent="0">
              <a:lnSpc>
                <a:spcPct val="120000"/>
              </a:lnSpc>
              <a:buFont typeface="Arial" panose="020B0604020202020204" pitchFamily="34" charset="0"/>
              <a:buNone/>
            </a:pPr>
            <a:endParaRPr lang="en-US" altLang="zh-CN" sz="1600" dirty="0">
              <a:solidFill>
                <a:schemeClr val="tx1">
                  <a:lumMod val="65000"/>
                  <a:lumOff val="35000"/>
                </a:schemeClr>
              </a:solidFill>
              <a:ea typeface="Calibri" panose="020F0502020204030204" charset="0"/>
              <a:cs typeface="Calibri" panose="020F0502020204030204" charset="0"/>
              <a:sym typeface="+mn-lt"/>
            </a:endParaRPr>
          </a:p>
          <a:p>
            <a:pPr marL="171450" indent="-171450">
              <a:lnSpc>
                <a:spcPct val="120000"/>
              </a:lnSpc>
              <a:buFont typeface="Arial" panose="020B0604020202020204" pitchFamily="34" charset="0"/>
              <a:buChar char="•"/>
            </a:pPr>
            <a:endParaRPr lang="en-US" altLang="zh-CN" sz="1600" dirty="0">
              <a:solidFill>
                <a:schemeClr val="tx1">
                  <a:lumMod val="65000"/>
                  <a:lumOff val="35000"/>
                </a:schemeClr>
              </a:solidFill>
              <a:ea typeface="Calibri" panose="020F0502020204030204" charset="0"/>
              <a:cs typeface="Calibri" panose="020F0502020204030204" charset="0"/>
              <a:sym typeface="+mn-lt"/>
            </a:endParaRPr>
          </a:p>
        </p:txBody>
      </p:sp>
    </p:spTree>
    <p:custDataLst>
      <p:tags r:id="rId10"/>
    </p:custDataLst>
  </p:cSld>
  <p:clrMapOvr>
    <a:masterClrMapping/>
  </p:clrMapOvr>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5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750"/>
                                        <p:tgtEl>
                                          <p:spTgt spid="5">
                                            <p:txEl>
                                              <p:pRg st="0" end="0"/>
                                            </p:txEl>
                                          </p:spTgt>
                                        </p:tgtEl>
                                      </p:cBhvr>
                                    </p:animEffect>
                                  </p:childTnLst>
                                </p:cTn>
                              </p:par>
                            </p:childTnLst>
                          </p:cTn>
                        </p:par>
                        <p:par>
                          <p:cTn id="8" fill="hold">
                            <p:stCondLst>
                              <p:cond delay="135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fltVal val="0"/>
                                          </p:val>
                                        </p:tav>
                                        <p:tav tm="100000">
                                          <p:val>
                                            <p:strVal val="#ppt_h"/>
                                          </p:val>
                                        </p:tav>
                                      </p:tavLst>
                                    </p:anim>
                                    <p:animEffect transition="in" filter="fade">
                                      <p:cBhvr>
                                        <p:cTn id="18" dur="500"/>
                                        <p:tgtEl>
                                          <p:spTgt spid="7"/>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p:cTn id="26" dur="500" fill="hold"/>
                                        <p:tgtEl>
                                          <p:spTgt spid="2"/>
                                        </p:tgtEl>
                                        <p:attrNameLst>
                                          <p:attrName>ppt_w</p:attrName>
                                        </p:attrNameLst>
                                      </p:cBhvr>
                                      <p:tavLst>
                                        <p:tav tm="0">
                                          <p:val>
                                            <p:fltVal val="0"/>
                                          </p:val>
                                        </p:tav>
                                        <p:tav tm="100000">
                                          <p:val>
                                            <p:strVal val="#ppt_w"/>
                                          </p:val>
                                        </p:tav>
                                      </p:tavLst>
                                    </p:anim>
                                    <p:anim calcmode="lin" valueType="num">
                                      <p:cBhvr>
                                        <p:cTn id="27" dur="500" fill="hold"/>
                                        <p:tgtEl>
                                          <p:spTgt spid="2"/>
                                        </p:tgtEl>
                                        <p:attrNameLst>
                                          <p:attrName>ppt_h</p:attrName>
                                        </p:attrNameLst>
                                      </p:cBhvr>
                                      <p:tavLst>
                                        <p:tav tm="0">
                                          <p:val>
                                            <p:fltVal val="0"/>
                                          </p:val>
                                        </p:tav>
                                        <p:tav tm="100000">
                                          <p:val>
                                            <p:strVal val="#ppt_h"/>
                                          </p:val>
                                        </p:tav>
                                      </p:tavLst>
                                    </p:anim>
                                    <p:animEffect transition="in" filter="fade">
                                      <p:cBhvr>
                                        <p:cTn id="28" dur="500"/>
                                        <p:tgtEl>
                                          <p:spTgt spid="2"/>
                                        </p:tgtEl>
                                      </p:cBhvr>
                                    </p:animEffect>
                                  </p:childTnLst>
                                </p:cTn>
                              </p:par>
                            </p:childTnLst>
                          </p:cTn>
                        </p:par>
                        <p:par>
                          <p:cTn id="29" fill="hold">
                            <p:stCondLst>
                              <p:cond delay="1850"/>
                            </p:stCondLst>
                            <p:childTnLst>
                              <p:par>
                                <p:cTn id="30" presetID="2" presetClass="entr" presetSubtype="4"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ppt_x"/>
                                          </p:val>
                                        </p:tav>
                                        <p:tav tm="100000">
                                          <p:val>
                                            <p:strVal val="#ppt_x"/>
                                          </p:val>
                                        </p:tav>
                                      </p:tavLst>
                                    </p:anim>
                                    <p:anim calcmode="lin" valueType="num">
                                      <p:cBhvr additive="base">
                                        <p:cTn id="33" dur="500" fill="hold"/>
                                        <p:tgtEl>
                                          <p:spTgt spid="8"/>
                                        </p:tgtEl>
                                        <p:attrNameLst>
                                          <p:attrName>ppt_y</p:attrName>
                                        </p:attrNameLst>
                                      </p:cBhvr>
                                      <p:tavLst>
                                        <p:tav tm="0">
                                          <p:val>
                                            <p:strVal val="1+#ppt_h/2"/>
                                          </p:val>
                                        </p:tav>
                                        <p:tav tm="100000">
                                          <p:val>
                                            <p:strVal val="#ppt_y"/>
                                          </p:val>
                                        </p:tav>
                                      </p:tavLst>
                                    </p:anim>
                                  </p:childTnLst>
                                </p:cTn>
                              </p:par>
                            </p:childTnLst>
                          </p:cTn>
                        </p:par>
                        <p:par>
                          <p:cTn id="34" fill="hold">
                            <p:stCondLst>
                              <p:cond delay="2350"/>
                            </p:stCondLst>
                            <p:childTnLst>
                              <p:par>
                                <p:cTn id="35" presetID="2" presetClass="entr" presetSubtype="4" fill="hold" grpId="0" nodeType="afterEffect">
                                  <p:stCondLst>
                                    <p:cond delay="0"/>
                                  </p:stCondLst>
                                  <p:childTnLst>
                                    <p:set>
                                      <p:cBhvr>
                                        <p:cTn id="36" dur="1" fill="hold">
                                          <p:stCondLst>
                                            <p:cond delay="0"/>
                                          </p:stCondLst>
                                        </p:cTn>
                                        <p:tgtEl>
                                          <p:spTgt spid="47"/>
                                        </p:tgtEl>
                                        <p:attrNameLst>
                                          <p:attrName>style.visibility</p:attrName>
                                        </p:attrNameLst>
                                      </p:cBhvr>
                                      <p:to>
                                        <p:strVal val="visible"/>
                                      </p:to>
                                    </p:set>
                                    <p:anim calcmode="lin" valueType="num">
                                      <p:cBhvr additive="base">
                                        <p:cTn id="37" dur="500" fill="hold"/>
                                        <p:tgtEl>
                                          <p:spTgt spid="47"/>
                                        </p:tgtEl>
                                        <p:attrNameLst>
                                          <p:attrName>ppt_x</p:attrName>
                                        </p:attrNameLst>
                                      </p:cBhvr>
                                      <p:tavLst>
                                        <p:tav tm="0">
                                          <p:val>
                                            <p:strVal val="#ppt_x"/>
                                          </p:val>
                                        </p:tav>
                                        <p:tav tm="100000">
                                          <p:val>
                                            <p:strVal val="#ppt_x"/>
                                          </p:val>
                                        </p:tav>
                                      </p:tavLst>
                                    </p:anim>
                                    <p:anim calcmode="lin" valueType="num">
                                      <p:cBhvr additive="base">
                                        <p:cTn id="3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0" presetClass="entr" presetSubtype="0" fill="hold" nodeType="withEffect">
                  <p:stCondLst>
                    <p:cond delay="35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4" grpId="0" bldLvl="0" animBg="1"/>
      <p:bldP spid="2" grpId="0" bldLvl="0" animBg="1"/>
      <p:bldP spid="6" grpId="0"/>
      <p:bldP spid="7" grpId="0"/>
      <p:bldP spid="8" grpId="0"/>
      <p:bldP spid="4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 name="标题 2"/>
          <p:cNvSpPr>
            <a:spLocks noGrp="1"/>
          </p:cNvSpPr>
          <p:nvPr>
            <p:ph type="title" hasCustomPrompt="1"/>
          </p:nvPr>
        </p:nvSpPr>
        <p:spPr>
          <a:xfrm>
            <a:off x="5008880" y="981710"/>
            <a:ext cx="2855595" cy="360045"/>
          </a:xfrm>
        </p:spPr>
        <p:txBody>
          <a:bodyPr wrap="none" lIns="0" rIns="0">
            <a:noAutofit/>
          </a:bodyPr>
          <a:lstStyle>
            <a:lvl1pPr algn="l">
              <a:defRPr sz="2800" b="0" spc="600">
                <a:solidFill>
                  <a:schemeClr val="accent1"/>
                </a:solidFill>
              </a:defRPr>
            </a:lvl1pPr>
          </a:lstStyle>
          <a:p>
            <a:pPr algn="ctr"/>
            <a:r>
              <a:rPr lang="en-US" altLang="zh-CN" sz="1800" dirty="0">
                <a:solidFill>
                  <a:srgbClr val="4C4C4C"/>
                </a:solidFill>
              </a:rPr>
              <a:t>What is Web Development</a:t>
            </a:r>
            <a:r>
              <a:rPr lang="zh-CN" altLang="en-US" sz="1800" dirty="0">
                <a:solidFill>
                  <a:srgbClr val="4C4C4C"/>
                </a:solidFill>
              </a:rPr>
              <a:t>
</a:t>
            </a:r>
            <a:endParaRPr lang="zh-CN" altLang="en-US" sz="1800" dirty="0">
              <a:solidFill>
                <a:srgbClr val="4C4C4C"/>
              </a:solidFill>
            </a:endParaRPr>
          </a:p>
        </p:txBody>
      </p:sp>
      <p:sp>
        <p:nvSpPr>
          <p:cNvPr id="5" name="文本占位符 16"/>
          <p:cNvSpPr>
            <a:spLocks noGrp="1"/>
          </p:cNvSpPr>
          <p:nvPr/>
        </p:nvSpPr>
        <p:spPr>
          <a:xfrm>
            <a:off x="4432935" y="1189990"/>
            <a:ext cx="3634105" cy="2466340"/>
          </a:xfrm>
          <a:prstGeom prst="rect">
            <a:avLst/>
          </a:prstGeom>
        </p:spPr>
        <p:txBody>
          <a:bodyPr vert="horz" wrap="none" lIns="68580" tIns="34290" rIns="68580" bIns="34290" rtlCol="0" anchor="ctr" anchorCtr="0">
            <a:noAutofit/>
          </a:bodyPr>
          <a:lstStyle>
            <a:lvl1pPr marL="0" indent="0" algn="l">
              <a:lnSpc>
                <a:spcPct val="100000"/>
              </a:lnSpc>
              <a:spcBef>
                <a:spcPts val="0"/>
              </a:spcBef>
              <a:buNone/>
              <a:defRPr sz="1600">
                <a:solidFill>
                  <a:schemeClr val="bg1"/>
                </a:solidFill>
              </a:defRPr>
            </a:lvl1pPr>
          </a:lstStyle>
          <a:p>
            <a:pPr lvl="0" algn="ctr"/>
            <a:r>
              <a:rPr lang="en-US" altLang="zh-CN" sz="1400" dirty="0">
                <a:solidFill>
                  <a:schemeClr val="bg1">
                    <a:lumMod val="50000"/>
                  </a:schemeClr>
                </a:solidFill>
                <a:ea typeface="Calibri" panose="020F0502020204030204" charset="0"/>
              </a:rPr>
              <a:t>Web development is the work involved in developing </a:t>
            </a:r>
            <a:endParaRPr lang="en-US" altLang="zh-CN" sz="1400" dirty="0">
              <a:solidFill>
                <a:schemeClr val="bg1">
                  <a:lumMod val="50000"/>
                </a:schemeClr>
              </a:solidFill>
              <a:ea typeface="Calibri" panose="020F0502020204030204" charset="0"/>
            </a:endParaRPr>
          </a:p>
          <a:p>
            <a:pPr lvl="0" algn="ctr"/>
            <a:r>
              <a:rPr lang="en-US" altLang="zh-CN" sz="1400" dirty="0">
                <a:solidFill>
                  <a:schemeClr val="bg1">
                    <a:lumMod val="50000"/>
                  </a:schemeClr>
                </a:solidFill>
                <a:ea typeface="Calibri" panose="020F0502020204030204" charset="0"/>
              </a:rPr>
              <a:t>a website for the Internet (World Wide Web)</a:t>
            </a:r>
            <a:endParaRPr lang="en-US" altLang="zh-CN" sz="1400" dirty="0">
              <a:solidFill>
                <a:schemeClr val="bg1">
                  <a:lumMod val="50000"/>
                </a:schemeClr>
              </a:solidFill>
              <a:ea typeface="Calibri" panose="020F0502020204030204" charset="0"/>
            </a:endParaRPr>
          </a:p>
          <a:p>
            <a:pPr lvl="0" algn="ctr"/>
            <a:r>
              <a:rPr lang="en-US" altLang="zh-CN" sz="1400" dirty="0">
                <a:solidFill>
                  <a:schemeClr val="bg1">
                    <a:lumMod val="50000"/>
                  </a:schemeClr>
                </a:solidFill>
                <a:ea typeface="Calibri" panose="020F0502020204030204" charset="0"/>
              </a:rPr>
              <a:t> or an intranet (a private network). </a:t>
            </a:r>
            <a:endParaRPr lang="en-US" altLang="zh-CN" sz="1400" dirty="0">
              <a:solidFill>
                <a:schemeClr val="bg1">
                  <a:lumMod val="50000"/>
                </a:schemeClr>
              </a:solidFill>
              <a:ea typeface="Calibri" panose="020F0502020204030204" charset="0"/>
            </a:endParaRPr>
          </a:p>
          <a:p>
            <a:pPr lvl="0" algn="ctr"/>
            <a:r>
              <a:rPr lang="en-US" altLang="zh-CN" sz="1400" dirty="0">
                <a:solidFill>
                  <a:schemeClr val="bg1">
                    <a:lumMod val="50000"/>
                  </a:schemeClr>
                </a:solidFill>
                <a:ea typeface="Calibri" panose="020F0502020204030204" charset="0"/>
              </a:rPr>
              <a:t>Web development can range from developing a simple single</a:t>
            </a:r>
            <a:endParaRPr lang="en-US" altLang="zh-CN" sz="1400" dirty="0">
              <a:solidFill>
                <a:schemeClr val="bg1">
                  <a:lumMod val="50000"/>
                </a:schemeClr>
              </a:solidFill>
              <a:ea typeface="Calibri" panose="020F0502020204030204" charset="0"/>
            </a:endParaRPr>
          </a:p>
          <a:p>
            <a:pPr lvl="0" algn="ctr"/>
            <a:r>
              <a:rPr lang="en-US" altLang="zh-CN" sz="1400" dirty="0">
                <a:solidFill>
                  <a:schemeClr val="bg1">
                    <a:lumMod val="50000"/>
                  </a:schemeClr>
                </a:solidFill>
                <a:ea typeface="Calibri" panose="020F0502020204030204" charset="0"/>
              </a:rPr>
              <a:t> static page of plain text to complex</a:t>
            </a:r>
            <a:endParaRPr lang="en-US" altLang="zh-CN" sz="1400" dirty="0">
              <a:solidFill>
                <a:schemeClr val="bg1">
                  <a:lumMod val="50000"/>
                </a:schemeClr>
              </a:solidFill>
              <a:ea typeface="Calibri" panose="020F0502020204030204" charset="0"/>
            </a:endParaRPr>
          </a:p>
          <a:p>
            <a:pPr lvl="0" algn="ctr"/>
            <a:r>
              <a:rPr lang="en-US" altLang="zh-CN" sz="1400" dirty="0">
                <a:solidFill>
                  <a:schemeClr val="bg1">
                    <a:lumMod val="50000"/>
                  </a:schemeClr>
                </a:solidFill>
                <a:ea typeface="Calibri" panose="020F0502020204030204" charset="0"/>
              </a:rPr>
              <a:t> web applications, electronic businesses,</a:t>
            </a:r>
            <a:endParaRPr lang="en-US" altLang="zh-CN" sz="1400" dirty="0">
              <a:solidFill>
                <a:schemeClr val="bg1">
                  <a:lumMod val="50000"/>
                </a:schemeClr>
              </a:solidFill>
              <a:ea typeface="Calibri" panose="020F0502020204030204" charset="0"/>
            </a:endParaRPr>
          </a:p>
          <a:p>
            <a:pPr lvl="0" algn="ctr"/>
            <a:r>
              <a:rPr lang="en-US" altLang="zh-CN" sz="1400" dirty="0">
                <a:solidFill>
                  <a:schemeClr val="bg1">
                    <a:lumMod val="50000"/>
                  </a:schemeClr>
                </a:solidFill>
                <a:ea typeface="Calibri" panose="020F0502020204030204" charset="0"/>
              </a:rPr>
              <a:t> and social network services.</a:t>
            </a:r>
            <a:endParaRPr lang="en-US" altLang="zh-CN" sz="1400" dirty="0">
              <a:solidFill>
                <a:schemeClr val="bg1">
                  <a:lumMod val="50000"/>
                </a:schemeClr>
              </a:solidFill>
              <a:ea typeface="Calibri" panose="020F0502020204030204" charset="0"/>
            </a:endParaRPr>
          </a:p>
        </p:txBody>
      </p:sp>
      <p:pic>
        <p:nvPicPr>
          <p:cNvPr id="9" name="Picture 8"/>
          <p:cNvPicPr>
            <a:picLocks noChangeAspect="1"/>
          </p:cNvPicPr>
          <p:nvPr/>
        </p:nvPicPr>
        <p:blipFill>
          <a:blip r:embed="rId2"/>
          <a:stretch>
            <a:fillRect/>
          </a:stretch>
        </p:blipFill>
        <p:spPr>
          <a:xfrm>
            <a:off x="730885" y="1360170"/>
            <a:ext cx="3067685" cy="2470785"/>
          </a:xfrm>
          <a:prstGeom prst="rect">
            <a:avLst/>
          </a:prstGeom>
        </p:spPr>
      </p:pic>
    </p:spTree>
    <p:custDataLst>
      <p:tags r:id="rId3"/>
    </p:custDataLst>
  </p:cSld>
  <p:clrMapOvr>
    <a:masterClrMapping/>
  </p:clrMapOvr>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5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75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35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75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35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75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35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75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35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75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35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75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35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75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0" presetClass="entr" presetSubtype="0" fill="hold" nodeType="withEffect">
                  <p:stCondLst>
                    <p:cond delay="35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 name="标题 2"/>
          <p:cNvSpPr>
            <a:spLocks noGrp="1"/>
          </p:cNvSpPr>
          <p:nvPr>
            <p:ph type="title" hasCustomPrompt="1"/>
          </p:nvPr>
        </p:nvSpPr>
        <p:spPr>
          <a:xfrm>
            <a:off x="1620520" y="513080"/>
            <a:ext cx="5392420" cy="360045"/>
          </a:xfrm>
        </p:spPr>
        <p:txBody>
          <a:bodyPr wrap="none" lIns="0" rIns="0">
            <a:noAutofit/>
          </a:bodyPr>
          <a:lstStyle>
            <a:lvl1pPr algn="l">
              <a:defRPr sz="2800" b="0" spc="600">
                <a:solidFill>
                  <a:schemeClr val="accent1"/>
                </a:solidFill>
              </a:defRPr>
            </a:lvl1pPr>
          </a:lstStyle>
          <a:p>
            <a:pPr algn="ctr"/>
            <a:r>
              <a:rPr lang="en-US" altLang="zh-CN" sz="1500" dirty="0">
                <a:solidFill>
                  <a:srgbClr val="4C4C4C"/>
                </a:solidFill>
              </a:rPr>
              <a:t>WHY ICHOSE WEB DEVELOPMENT</a:t>
            </a:r>
            <a:endParaRPr lang="en-US" altLang="zh-CN" sz="1500" dirty="0">
              <a:solidFill>
                <a:srgbClr val="4C4C4C"/>
              </a:solidFill>
            </a:endParaRPr>
          </a:p>
        </p:txBody>
      </p:sp>
      <p:sp>
        <p:nvSpPr>
          <p:cNvPr id="5" name="文本占位符 16"/>
          <p:cNvSpPr>
            <a:spLocks noGrp="1"/>
          </p:cNvSpPr>
          <p:nvPr/>
        </p:nvSpPr>
        <p:spPr>
          <a:xfrm>
            <a:off x="3705590" y="772996"/>
            <a:ext cx="1732820" cy="286137"/>
          </a:xfrm>
          <a:prstGeom prst="rect">
            <a:avLst/>
          </a:prstGeom>
        </p:spPr>
        <p:txBody>
          <a:bodyPr vert="horz" wrap="none" lIns="68580" tIns="34290" rIns="68580" bIns="34290" rtlCol="0" anchor="ctr" anchorCtr="0">
            <a:noAutofit/>
          </a:bodyPr>
          <a:lstStyle>
            <a:lvl1pPr marL="0" indent="0" algn="l">
              <a:lnSpc>
                <a:spcPct val="100000"/>
              </a:lnSpc>
              <a:spcBef>
                <a:spcPts val="0"/>
              </a:spcBef>
              <a:buNone/>
              <a:defRPr sz="1600">
                <a:solidFill>
                  <a:schemeClr val="bg1"/>
                </a:solidFill>
              </a:defRPr>
            </a:lvl1pPr>
          </a:lstStyle>
          <a:p>
            <a:pPr lvl="0" algn="ctr"/>
            <a:endParaRPr lang="en-US" altLang="zh-CN" sz="1050" dirty="0">
              <a:solidFill>
                <a:schemeClr val="bg1">
                  <a:lumMod val="50000"/>
                </a:schemeClr>
              </a:solidFill>
              <a:ea typeface="Calibri" panose="020F0502020204030204" charset="0"/>
            </a:endParaRPr>
          </a:p>
        </p:txBody>
      </p:sp>
      <p:sp>
        <p:nvSpPr>
          <p:cNvPr id="35" name="Rounded Rectangle 34"/>
          <p:cNvSpPr/>
          <p:nvPr/>
        </p:nvSpPr>
        <p:spPr>
          <a:xfrm>
            <a:off x="6068138" y="1363245"/>
            <a:ext cx="453521" cy="453521"/>
          </a:xfrm>
          <a:prstGeom prst="roundRect">
            <a:avLst>
              <a:gd name="adj" fmla="val 50000"/>
            </a:avLst>
          </a:prstGeom>
          <a:solidFill>
            <a:srgbClr val="3A8F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altLang="en-AU" sz="1200" dirty="0">
                <a:solidFill>
                  <a:srgbClr val="FFFFFF"/>
                </a:solidFill>
                <a:latin typeface="Calibri" panose="020F0502020204030204" charset="0"/>
                <a:ea typeface="Calibri" panose="020F0502020204030204" charset="0"/>
                <a:cs typeface="Calibri" panose="020F0502020204030204" charset="0"/>
              </a:rPr>
              <a:t>3</a:t>
            </a:r>
            <a:endParaRPr lang="en-US" altLang="en-AU" sz="1200" dirty="0">
              <a:solidFill>
                <a:srgbClr val="FFFFFF"/>
              </a:solidFill>
              <a:latin typeface="Calibri" panose="020F0502020204030204" charset="0"/>
              <a:ea typeface="Calibri" panose="020F0502020204030204" charset="0"/>
              <a:cs typeface="Calibri" panose="020F0502020204030204" charset="0"/>
            </a:endParaRPr>
          </a:p>
        </p:txBody>
      </p:sp>
      <p:sp>
        <p:nvSpPr>
          <p:cNvPr id="36" name="Rounded Rectangle 35"/>
          <p:cNvSpPr/>
          <p:nvPr/>
        </p:nvSpPr>
        <p:spPr>
          <a:xfrm>
            <a:off x="3595394" y="3078706"/>
            <a:ext cx="453521" cy="453521"/>
          </a:xfrm>
          <a:prstGeom prst="roundRect">
            <a:avLst>
              <a:gd name="adj" fmla="val 50000"/>
            </a:avLst>
          </a:prstGeom>
          <a:solidFill>
            <a:srgbClr val="3A8F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en-AU" sz="1055" dirty="0">
                <a:solidFill>
                  <a:schemeClr val="bg1"/>
                </a:solidFill>
                <a:latin typeface="Calibri" panose="020F0502020204030204" charset="0"/>
                <a:ea typeface="Calibri" panose="020F0502020204030204" charset="0"/>
                <a:cs typeface="Calibri" panose="020F0502020204030204" charset="0"/>
              </a:rPr>
              <a:t>5</a:t>
            </a:r>
            <a:endParaRPr lang="en-US" altLang="en-AU" sz="1055" dirty="0">
              <a:solidFill>
                <a:schemeClr val="bg1"/>
              </a:solidFill>
              <a:latin typeface="Calibri" panose="020F0502020204030204" charset="0"/>
              <a:ea typeface="Calibri" panose="020F0502020204030204" charset="0"/>
              <a:cs typeface="Calibri" panose="020F0502020204030204" charset="0"/>
            </a:endParaRPr>
          </a:p>
        </p:txBody>
      </p:sp>
      <p:sp>
        <p:nvSpPr>
          <p:cNvPr id="45" name="Rounded Rectangle 44"/>
          <p:cNvSpPr/>
          <p:nvPr/>
        </p:nvSpPr>
        <p:spPr>
          <a:xfrm>
            <a:off x="3595394" y="1363246"/>
            <a:ext cx="453521" cy="453521"/>
          </a:xfrm>
          <a:prstGeom prst="roundRect">
            <a:avLst>
              <a:gd name="adj" fmla="val 50000"/>
            </a:avLst>
          </a:prstGeom>
          <a:solidFill>
            <a:srgbClr val="3A8F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5" dirty="0">
                <a:solidFill>
                  <a:schemeClr val="bg1"/>
                </a:solidFill>
                <a:latin typeface="Calibri" panose="020F0502020204030204" charset="0"/>
                <a:ea typeface="Calibri" panose="020F0502020204030204" charset="0"/>
                <a:cs typeface="Calibri" panose="020F0502020204030204" charset="0"/>
              </a:rPr>
              <a:t>2</a:t>
            </a:r>
            <a:endParaRPr lang="en-US" sz="1055" dirty="0">
              <a:solidFill>
                <a:schemeClr val="bg1"/>
              </a:solidFill>
              <a:latin typeface="Calibri" panose="020F0502020204030204" charset="0"/>
              <a:ea typeface="Calibri" panose="020F0502020204030204" charset="0"/>
              <a:cs typeface="Calibri" panose="020F0502020204030204" charset="0"/>
            </a:endParaRPr>
          </a:p>
        </p:txBody>
      </p:sp>
      <p:sp>
        <p:nvSpPr>
          <p:cNvPr id="46" name="Rounded Rectangle 45"/>
          <p:cNvSpPr/>
          <p:nvPr/>
        </p:nvSpPr>
        <p:spPr>
          <a:xfrm>
            <a:off x="975190" y="3038701"/>
            <a:ext cx="453521" cy="453521"/>
          </a:xfrm>
          <a:prstGeom prst="roundRect">
            <a:avLst>
              <a:gd name="adj" fmla="val 50000"/>
            </a:avLst>
          </a:prstGeom>
          <a:solidFill>
            <a:srgbClr val="3A8F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altLang="en-AU" sz="1200" dirty="0">
                <a:solidFill>
                  <a:srgbClr val="FFFFFF"/>
                </a:solidFill>
                <a:latin typeface="Calibri" panose="020F0502020204030204" charset="0"/>
                <a:ea typeface="Calibri" panose="020F0502020204030204" charset="0"/>
                <a:cs typeface="Calibri" panose="020F0502020204030204" charset="0"/>
              </a:rPr>
              <a:t>4</a:t>
            </a:r>
            <a:endParaRPr lang="en-US" altLang="en-AU" sz="1200" dirty="0">
              <a:solidFill>
                <a:srgbClr val="FFFFFF"/>
              </a:solidFill>
              <a:latin typeface="Calibri" panose="020F0502020204030204" charset="0"/>
              <a:ea typeface="Calibri" panose="020F0502020204030204" charset="0"/>
              <a:cs typeface="Calibri" panose="020F0502020204030204" charset="0"/>
            </a:endParaRPr>
          </a:p>
        </p:txBody>
      </p:sp>
      <p:sp>
        <p:nvSpPr>
          <p:cNvPr id="47" name="Rounded Rectangle 46"/>
          <p:cNvSpPr/>
          <p:nvPr/>
        </p:nvSpPr>
        <p:spPr>
          <a:xfrm>
            <a:off x="6092268" y="3032038"/>
            <a:ext cx="453521" cy="453521"/>
          </a:xfrm>
          <a:prstGeom prst="roundRect">
            <a:avLst>
              <a:gd name="adj" fmla="val 50000"/>
            </a:avLst>
          </a:prstGeom>
          <a:solidFill>
            <a:srgbClr val="3A8F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en-AU" sz="1050" dirty="0">
                <a:solidFill>
                  <a:schemeClr val="bg1"/>
                </a:solidFill>
                <a:latin typeface="Calibri" panose="020F0502020204030204" charset="0"/>
                <a:ea typeface="Calibri" panose="020F0502020204030204" charset="0"/>
                <a:cs typeface="Calibri" panose="020F0502020204030204" charset="0"/>
              </a:rPr>
              <a:t>6</a:t>
            </a:r>
            <a:endParaRPr lang="en-US" altLang="en-AU" sz="1050" dirty="0">
              <a:solidFill>
                <a:schemeClr val="bg1"/>
              </a:solidFill>
              <a:latin typeface="Calibri" panose="020F0502020204030204" charset="0"/>
              <a:ea typeface="Calibri" panose="020F0502020204030204" charset="0"/>
              <a:cs typeface="Calibri" panose="020F0502020204030204" charset="0"/>
            </a:endParaRPr>
          </a:p>
        </p:txBody>
      </p:sp>
      <p:sp>
        <p:nvSpPr>
          <p:cNvPr id="48" name="Rounded Rectangle 47"/>
          <p:cNvSpPr/>
          <p:nvPr/>
        </p:nvSpPr>
        <p:spPr>
          <a:xfrm>
            <a:off x="1058378" y="1363246"/>
            <a:ext cx="453521" cy="453521"/>
          </a:xfrm>
          <a:prstGeom prst="roundRect">
            <a:avLst>
              <a:gd name="adj" fmla="val 50000"/>
            </a:avLst>
          </a:prstGeom>
          <a:solidFill>
            <a:srgbClr val="3A8F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en-AU" sz="1200" dirty="0">
                <a:solidFill>
                  <a:schemeClr val="bg1"/>
                </a:solidFill>
                <a:latin typeface="Calibri" panose="020F0502020204030204" charset="0"/>
                <a:ea typeface="Calibri" panose="020F0502020204030204" charset="0"/>
                <a:cs typeface="Calibri" panose="020F0502020204030204" charset="0"/>
              </a:rPr>
              <a:t>1</a:t>
            </a:r>
            <a:endParaRPr lang="en-US" altLang="en-AU" sz="1200" dirty="0">
              <a:solidFill>
                <a:schemeClr val="bg1"/>
              </a:solidFill>
              <a:latin typeface="Calibri" panose="020F0502020204030204" charset="0"/>
              <a:ea typeface="Calibri" panose="020F0502020204030204" charset="0"/>
              <a:cs typeface="Calibri" panose="020F0502020204030204" charset="0"/>
            </a:endParaRPr>
          </a:p>
        </p:txBody>
      </p:sp>
      <p:sp>
        <p:nvSpPr>
          <p:cNvPr id="49" name="TextBox 48"/>
          <p:cNvSpPr txBox="1"/>
          <p:nvPr/>
        </p:nvSpPr>
        <p:spPr>
          <a:xfrm>
            <a:off x="1547495" y="1214755"/>
            <a:ext cx="1839595" cy="712470"/>
          </a:xfrm>
          <a:prstGeom prst="rect">
            <a:avLst/>
          </a:prstGeom>
          <a:noFill/>
        </p:spPr>
        <p:txBody>
          <a:bodyPr wrap="square" lIns="0" tIns="0" rIns="0" bIns="0" rtlCol="0" anchor="ctr">
            <a:noAutofit/>
          </a:bodyPr>
          <a:lstStyle/>
          <a:p>
            <a:r>
              <a:rPr lang="en-US" altLang="zh-CN" sz="1600" smtClean="0">
                <a:solidFill>
                  <a:srgbClr val="3A8F97"/>
                </a:solidFill>
                <a:latin typeface="Calibri" panose="020F0502020204030204" charset="0"/>
                <a:ea typeface="Calibri" panose="020F0502020204030204" charset="0"/>
                <a:cs typeface="Calibri" panose="020F0502020204030204" charset="0"/>
              </a:rPr>
              <a:t>Creativtiy and Desing</a:t>
            </a:r>
            <a:r>
              <a:rPr lang="zh-CN" altLang="en-US" sz="1050" smtClean="0">
                <a:solidFill>
                  <a:srgbClr val="3A8F97"/>
                </a:solidFill>
                <a:latin typeface="Calibri" panose="020F0502020204030204" charset="0"/>
                <a:ea typeface="Calibri" panose="020F0502020204030204" charset="0"/>
                <a:cs typeface="Calibri" panose="020F0502020204030204" charset="0"/>
              </a:rPr>
              <a:t>
</a:t>
            </a:r>
            <a:endParaRPr lang="zh-CN" altLang="en-US" sz="1050" dirty="0" smtClean="0">
              <a:solidFill>
                <a:srgbClr val="3A8F97"/>
              </a:solidFill>
              <a:latin typeface="Calibri" panose="020F0502020204030204" charset="0"/>
              <a:ea typeface="Calibri" panose="020F0502020204030204" charset="0"/>
              <a:cs typeface="Calibri" panose="020F0502020204030204" charset="0"/>
            </a:endParaRPr>
          </a:p>
        </p:txBody>
      </p:sp>
      <p:sp>
        <p:nvSpPr>
          <p:cNvPr id="50" name="Text Placeholder 32"/>
          <p:cNvSpPr txBox="1"/>
          <p:nvPr/>
        </p:nvSpPr>
        <p:spPr>
          <a:xfrm>
            <a:off x="1261110" y="1893570"/>
            <a:ext cx="1889125" cy="98488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en-US" sz="1000" dirty="0">
                <a:solidFill>
                  <a:schemeClr val="tx2"/>
                </a:solidFill>
                <a:latin typeface="Calibri" panose="020F0502020204030204" charset="0"/>
                <a:ea typeface="Calibri" panose="020F0502020204030204" charset="0"/>
                <a:cs typeface="Calibri" panose="020F0502020204030204" charset="0"/>
              </a:rPr>
              <a:t>Web development allows for creative expression, especially on the front-end where developers work on the user interface and design. </a:t>
            </a:r>
            <a:endParaRPr lang="en-US" sz="1000" dirty="0">
              <a:solidFill>
                <a:schemeClr val="tx2"/>
              </a:solidFill>
              <a:latin typeface="Calibri" panose="020F0502020204030204" charset="0"/>
              <a:ea typeface="Calibri" panose="020F0502020204030204" charset="0"/>
              <a:cs typeface="Calibri" panose="020F0502020204030204" charset="0"/>
            </a:endParaRPr>
          </a:p>
        </p:txBody>
      </p:sp>
      <p:sp>
        <p:nvSpPr>
          <p:cNvPr id="51" name="TextBox 50"/>
          <p:cNvSpPr txBox="1"/>
          <p:nvPr/>
        </p:nvSpPr>
        <p:spPr>
          <a:xfrm>
            <a:off x="4157867" y="1396903"/>
            <a:ext cx="1326465" cy="407670"/>
          </a:xfrm>
          <a:prstGeom prst="rect">
            <a:avLst/>
          </a:prstGeom>
          <a:noFill/>
        </p:spPr>
        <p:txBody>
          <a:bodyPr wrap="square" lIns="0" tIns="0" rIns="0" bIns="0" rtlCol="0" anchor="ctr">
            <a:spAutoFit/>
          </a:bodyPr>
          <a:lstStyle/>
          <a:p>
            <a:r>
              <a:rPr lang="en-US" altLang="zh-CN" sz="1600" smtClean="0">
                <a:solidFill>
                  <a:srgbClr val="3A8F97"/>
                </a:solidFill>
                <a:latin typeface="Calibri" panose="020F0502020204030204" charset="0"/>
                <a:ea typeface="Calibri" panose="020F0502020204030204" charset="0"/>
                <a:cs typeface="Calibri" panose="020F0502020204030204" charset="0"/>
              </a:rPr>
              <a:t>Problem solving</a:t>
            </a:r>
            <a:r>
              <a:rPr lang="zh-CN" altLang="en-US" sz="1050" smtClean="0">
                <a:solidFill>
                  <a:srgbClr val="3A8F97"/>
                </a:solidFill>
                <a:latin typeface="Calibri" panose="020F0502020204030204" charset="0"/>
                <a:ea typeface="Calibri" panose="020F0502020204030204" charset="0"/>
                <a:cs typeface="Calibri" panose="020F0502020204030204" charset="0"/>
              </a:rPr>
              <a:t>
</a:t>
            </a:r>
            <a:endParaRPr lang="zh-CN" altLang="en-US" sz="1050" dirty="0" smtClean="0">
              <a:solidFill>
                <a:srgbClr val="3A8F97"/>
              </a:solidFill>
              <a:latin typeface="Calibri" panose="020F0502020204030204" charset="0"/>
              <a:ea typeface="Calibri" panose="020F0502020204030204" charset="0"/>
              <a:cs typeface="Calibri" panose="020F0502020204030204" charset="0"/>
            </a:endParaRPr>
          </a:p>
        </p:txBody>
      </p:sp>
      <p:sp>
        <p:nvSpPr>
          <p:cNvPr id="52" name="Text Placeholder 32"/>
          <p:cNvSpPr txBox="1"/>
          <p:nvPr/>
        </p:nvSpPr>
        <p:spPr>
          <a:xfrm>
            <a:off x="3423285" y="1893570"/>
            <a:ext cx="2233930" cy="115443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en-US" sz="1000" dirty="0">
                <a:solidFill>
                  <a:schemeClr val="tx2"/>
                </a:solidFill>
                <a:latin typeface="Calibri" panose="020F0502020204030204" charset="0"/>
                <a:ea typeface="Calibri" panose="020F0502020204030204" charset="0"/>
                <a:cs typeface="Calibri" panose="020F0502020204030204" charset="0"/>
              </a:rPr>
              <a:t>Web developers often face challenges that require problem-solving skills. Debugging code, optimizing performance, and finding efficient solutions to coding problems can be intellectually stimulating.</a:t>
            </a:r>
            <a:endParaRPr lang="en-US" sz="1000" dirty="0">
              <a:solidFill>
                <a:schemeClr val="tx2"/>
              </a:solidFill>
              <a:latin typeface="Calibri" panose="020F0502020204030204" charset="0"/>
              <a:ea typeface="Calibri" panose="020F0502020204030204" charset="0"/>
              <a:cs typeface="Calibri" panose="020F0502020204030204" charset="0"/>
            </a:endParaRPr>
          </a:p>
        </p:txBody>
      </p:sp>
      <p:sp>
        <p:nvSpPr>
          <p:cNvPr id="53" name="TextBox 52"/>
          <p:cNvSpPr txBox="1"/>
          <p:nvPr/>
        </p:nvSpPr>
        <p:spPr>
          <a:xfrm>
            <a:off x="6695381" y="3120927"/>
            <a:ext cx="1326465" cy="407670"/>
          </a:xfrm>
          <a:prstGeom prst="rect">
            <a:avLst/>
          </a:prstGeom>
          <a:noFill/>
        </p:spPr>
        <p:txBody>
          <a:bodyPr wrap="square" lIns="0" tIns="0" rIns="0" bIns="0" rtlCol="0" anchor="ctr">
            <a:spAutoFit/>
          </a:bodyPr>
          <a:lstStyle/>
          <a:p>
            <a:r>
              <a:rPr lang="en-US" altLang="zh-CN" sz="1600" smtClean="0">
                <a:solidFill>
                  <a:srgbClr val="3A8F97"/>
                </a:solidFill>
                <a:latin typeface="Calibri" panose="020F0502020204030204" charset="0"/>
                <a:ea typeface="Calibri" panose="020F0502020204030204" charset="0"/>
                <a:cs typeface="Calibri" panose="020F0502020204030204" charset="0"/>
              </a:rPr>
              <a:t>Job Demand</a:t>
            </a:r>
            <a:r>
              <a:rPr lang="zh-CN" altLang="en-US" sz="1050" smtClean="0">
                <a:solidFill>
                  <a:srgbClr val="3A8F97"/>
                </a:solidFill>
                <a:latin typeface="Calibri" panose="020F0502020204030204" charset="0"/>
                <a:ea typeface="Calibri" panose="020F0502020204030204" charset="0"/>
                <a:cs typeface="Calibri" panose="020F0502020204030204" charset="0"/>
              </a:rPr>
              <a:t>
</a:t>
            </a:r>
            <a:endParaRPr lang="zh-CN" altLang="en-US" sz="1050" dirty="0" smtClean="0">
              <a:solidFill>
                <a:srgbClr val="3A8F97"/>
              </a:solidFill>
              <a:latin typeface="Calibri" panose="020F0502020204030204" charset="0"/>
              <a:ea typeface="Calibri" panose="020F0502020204030204" charset="0"/>
              <a:cs typeface="Calibri" panose="020F0502020204030204" charset="0"/>
            </a:endParaRPr>
          </a:p>
        </p:txBody>
      </p:sp>
      <p:sp>
        <p:nvSpPr>
          <p:cNvPr id="54" name="Text Placeholder 32"/>
          <p:cNvSpPr txBox="1"/>
          <p:nvPr/>
        </p:nvSpPr>
        <p:spPr>
          <a:xfrm>
            <a:off x="6068060" y="1970405"/>
            <a:ext cx="2489835" cy="98488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en-US" sz="1000" dirty="0">
                <a:solidFill>
                  <a:schemeClr val="tx2"/>
                </a:solidFill>
                <a:latin typeface="Calibri" panose="020F0502020204030204" charset="0"/>
                <a:ea typeface="Calibri" panose="020F0502020204030204" charset="0"/>
                <a:cs typeface="Calibri" panose="020F0502020204030204" charset="0"/>
              </a:rPr>
              <a:t> The field of web development is dynamic, with new technologies and frameworks emerging regularly. Many individuals enjoy the continuous learning process required to stay up-to-date with the latest trends and tools</a:t>
            </a:r>
            <a:r>
              <a:rPr lang="en-US" sz="675" dirty="0">
                <a:solidFill>
                  <a:schemeClr val="tx2"/>
                </a:solidFill>
                <a:latin typeface="Calibri" panose="020F0502020204030204" charset="0"/>
                <a:ea typeface="Calibri" panose="020F0502020204030204" charset="0"/>
                <a:cs typeface="Calibri" panose="020F0502020204030204" charset="0"/>
              </a:rPr>
              <a:t>.</a:t>
            </a:r>
            <a:endParaRPr lang="en-US" sz="675" dirty="0">
              <a:solidFill>
                <a:schemeClr val="tx2"/>
              </a:solidFill>
              <a:latin typeface="Calibri" panose="020F0502020204030204" charset="0"/>
              <a:ea typeface="Calibri" panose="020F0502020204030204" charset="0"/>
              <a:cs typeface="Calibri" panose="020F0502020204030204" charset="0"/>
            </a:endParaRPr>
          </a:p>
        </p:txBody>
      </p:sp>
      <p:sp>
        <p:nvSpPr>
          <p:cNvPr id="55" name="TextBox 54"/>
          <p:cNvSpPr txBox="1"/>
          <p:nvPr/>
        </p:nvSpPr>
        <p:spPr>
          <a:xfrm>
            <a:off x="1620216" y="3120619"/>
            <a:ext cx="1326465" cy="407670"/>
          </a:xfrm>
          <a:prstGeom prst="rect">
            <a:avLst/>
          </a:prstGeom>
          <a:noFill/>
        </p:spPr>
        <p:txBody>
          <a:bodyPr wrap="square" lIns="0" tIns="0" rIns="0" bIns="0" rtlCol="0" anchor="ctr">
            <a:spAutoFit/>
          </a:bodyPr>
          <a:lstStyle/>
          <a:p>
            <a:r>
              <a:rPr lang="en-US" altLang="zh-CN" sz="1600" smtClean="0">
                <a:solidFill>
                  <a:srgbClr val="3A8F97"/>
                </a:solidFill>
                <a:latin typeface="Calibri" panose="020F0502020204030204" charset="0"/>
                <a:ea typeface="Calibri" panose="020F0502020204030204" charset="0"/>
                <a:cs typeface="Calibri" panose="020F0502020204030204" charset="0"/>
              </a:rPr>
              <a:t>Global Reach</a:t>
            </a:r>
            <a:r>
              <a:rPr lang="zh-CN" altLang="en-US" sz="1050" smtClean="0">
                <a:solidFill>
                  <a:srgbClr val="3A8F97"/>
                </a:solidFill>
                <a:latin typeface="Calibri" panose="020F0502020204030204" charset="0"/>
                <a:ea typeface="Calibri" panose="020F0502020204030204" charset="0"/>
                <a:cs typeface="Calibri" panose="020F0502020204030204" charset="0"/>
              </a:rPr>
              <a:t>
</a:t>
            </a:r>
            <a:endParaRPr lang="zh-CN" altLang="en-US" sz="1050" dirty="0" smtClean="0">
              <a:solidFill>
                <a:srgbClr val="3A8F97"/>
              </a:solidFill>
              <a:latin typeface="Calibri" panose="020F0502020204030204" charset="0"/>
              <a:ea typeface="Calibri" panose="020F0502020204030204" charset="0"/>
              <a:cs typeface="Calibri" panose="020F0502020204030204" charset="0"/>
            </a:endParaRPr>
          </a:p>
        </p:txBody>
      </p:sp>
      <p:sp>
        <p:nvSpPr>
          <p:cNvPr id="56" name="Text Placeholder 32"/>
          <p:cNvSpPr txBox="1"/>
          <p:nvPr/>
        </p:nvSpPr>
        <p:spPr>
          <a:xfrm>
            <a:off x="753745" y="3562350"/>
            <a:ext cx="2514600" cy="100457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en-US" sz="1000" dirty="0">
                <a:solidFill>
                  <a:schemeClr val="tx2"/>
                </a:solidFill>
                <a:latin typeface="Calibri" panose="020F0502020204030204" charset="0"/>
                <a:ea typeface="Calibri" panose="020F0502020204030204" charset="0"/>
                <a:cs typeface="Calibri" panose="020F0502020204030204" charset="0"/>
              </a:rPr>
              <a:t>Websites and web applications have a global reach, allowing developers to create products that can be accessed by people all over the world. This global impact can be motivating for those who want to reach a broad audience.</a:t>
            </a:r>
            <a:r>
              <a:rPr lang="en-US" sz="675" dirty="0">
                <a:solidFill>
                  <a:schemeClr val="tx2"/>
                </a:solidFill>
                <a:latin typeface="Calibri" panose="020F0502020204030204" charset="0"/>
                <a:ea typeface="Calibri" panose="020F0502020204030204" charset="0"/>
                <a:cs typeface="Calibri" panose="020F0502020204030204" charset="0"/>
              </a:rPr>
              <a:t>. </a:t>
            </a:r>
            <a:endParaRPr lang="en-US" sz="675" dirty="0">
              <a:solidFill>
                <a:schemeClr val="tx2"/>
              </a:solidFill>
              <a:latin typeface="Calibri" panose="020F0502020204030204" charset="0"/>
              <a:ea typeface="Calibri" panose="020F0502020204030204" charset="0"/>
              <a:cs typeface="Calibri" panose="020F0502020204030204" charset="0"/>
            </a:endParaRPr>
          </a:p>
        </p:txBody>
      </p:sp>
      <p:sp>
        <p:nvSpPr>
          <p:cNvPr id="57" name="TextBox 56"/>
          <p:cNvSpPr txBox="1"/>
          <p:nvPr/>
        </p:nvSpPr>
        <p:spPr>
          <a:xfrm>
            <a:off x="4241687" y="3023781"/>
            <a:ext cx="1326465" cy="738505"/>
          </a:xfrm>
          <a:prstGeom prst="rect">
            <a:avLst/>
          </a:prstGeom>
          <a:noFill/>
        </p:spPr>
        <p:txBody>
          <a:bodyPr wrap="square" lIns="0" tIns="0" rIns="0" bIns="0" rtlCol="0" anchor="ctr">
            <a:spAutoFit/>
          </a:bodyPr>
          <a:lstStyle/>
          <a:p>
            <a:r>
              <a:rPr lang="en-US" altLang="zh-CN" sz="1600" smtClean="0">
                <a:solidFill>
                  <a:srgbClr val="3A8F97"/>
                </a:solidFill>
                <a:latin typeface="Calibri" panose="020F0502020204030204" charset="0"/>
                <a:ea typeface="Calibri" panose="020F0502020204030204" charset="0"/>
                <a:cs typeface="Calibri" panose="020F0502020204030204" charset="0"/>
              </a:rPr>
              <a:t>Entrepreneurial Opportunities</a:t>
            </a:r>
            <a:r>
              <a:rPr lang="zh-CN" altLang="en-US" sz="1600" smtClean="0">
                <a:solidFill>
                  <a:srgbClr val="3A8F97"/>
                </a:solidFill>
                <a:latin typeface="Calibri" panose="020F0502020204030204" charset="0"/>
                <a:ea typeface="Calibri" panose="020F0502020204030204" charset="0"/>
                <a:cs typeface="Calibri" panose="020F0502020204030204" charset="0"/>
              </a:rPr>
              <a:t>
</a:t>
            </a:r>
            <a:endParaRPr lang="zh-CN" altLang="en-US" sz="1600" dirty="0" smtClean="0">
              <a:solidFill>
                <a:srgbClr val="3A8F97"/>
              </a:solidFill>
              <a:latin typeface="Calibri" panose="020F0502020204030204" charset="0"/>
              <a:ea typeface="Calibri" panose="020F0502020204030204" charset="0"/>
              <a:cs typeface="Calibri" panose="020F0502020204030204" charset="0"/>
            </a:endParaRPr>
          </a:p>
        </p:txBody>
      </p:sp>
      <p:sp>
        <p:nvSpPr>
          <p:cNvPr id="58" name="Text Placeholder 32"/>
          <p:cNvSpPr txBox="1"/>
          <p:nvPr/>
        </p:nvSpPr>
        <p:spPr>
          <a:xfrm>
            <a:off x="3423285" y="3562350"/>
            <a:ext cx="2465070" cy="100457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en-US" sz="1000" dirty="0">
                <a:solidFill>
                  <a:schemeClr val="tx2"/>
                </a:solidFill>
                <a:latin typeface="Calibri" panose="020F0502020204030204" charset="0"/>
                <a:ea typeface="Calibri" panose="020F0502020204030204" charset="0"/>
                <a:cs typeface="Calibri" panose="020F0502020204030204" charset="0"/>
              </a:rPr>
              <a:t>Web development provides the skills needed to create online businesses and startups. Many entrepreneurs are drawn to web development because it enables them to turn their ideas into functional and scalable online platforms.</a:t>
            </a:r>
            <a:r>
              <a:rPr lang="en-US" sz="675" dirty="0">
                <a:solidFill>
                  <a:schemeClr val="tx2"/>
                </a:solidFill>
                <a:latin typeface="Calibri" panose="020F0502020204030204" charset="0"/>
                <a:ea typeface="Calibri" panose="020F0502020204030204" charset="0"/>
                <a:cs typeface="Calibri" panose="020F0502020204030204" charset="0"/>
              </a:rPr>
              <a:t>. </a:t>
            </a:r>
            <a:endParaRPr lang="en-US" sz="675" dirty="0">
              <a:solidFill>
                <a:schemeClr val="tx2"/>
              </a:solidFill>
              <a:latin typeface="Calibri" panose="020F0502020204030204" charset="0"/>
              <a:ea typeface="Calibri" panose="020F0502020204030204" charset="0"/>
              <a:cs typeface="Calibri" panose="020F0502020204030204" charset="0"/>
            </a:endParaRPr>
          </a:p>
        </p:txBody>
      </p:sp>
      <p:sp>
        <p:nvSpPr>
          <p:cNvPr id="60" name="Text Placeholder 32"/>
          <p:cNvSpPr txBox="1"/>
          <p:nvPr/>
        </p:nvSpPr>
        <p:spPr>
          <a:xfrm>
            <a:off x="6068060" y="3562350"/>
            <a:ext cx="2494915" cy="56959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en-US" sz="1000" dirty="0">
                <a:solidFill>
                  <a:schemeClr val="tx2"/>
                </a:solidFill>
                <a:latin typeface="Calibri" panose="020F0502020204030204" charset="0"/>
                <a:ea typeface="Calibri" panose="020F0502020204030204" charset="0"/>
                <a:cs typeface="Calibri" panose="020F0502020204030204" charset="0"/>
              </a:rPr>
              <a:t>The demand for skilled web developers is consistently high, offering good job prospects and career growth. This can be a motivating factor for those entering or considering a career change into the field</a:t>
            </a:r>
            <a:r>
              <a:rPr lang="en-US" sz="675" dirty="0">
                <a:solidFill>
                  <a:schemeClr val="tx2"/>
                </a:solidFill>
                <a:latin typeface="Calibri" panose="020F0502020204030204" charset="0"/>
                <a:ea typeface="Calibri" panose="020F0502020204030204" charset="0"/>
                <a:cs typeface="Calibri" panose="020F0502020204030204" charset="0"/>
              </a:rPr>
              <a:t>.</a:t>
            </a:r>
            <a:endParaRPr lang="en-US" sz="675" dirty="0">
              <a:solidFill>
                <a:schemeClr val="tx2"/>
              </a:solidFill>
              <a:latin typeface="Calibri" panose="020F0502020204030204" charset="0"/>
              <a:ea typeface="Calibri" panose="020F0502020204030204" charset="0"/>
              <a:cs typeface="Calibri" panose="020F0502020204030204" charset="0"/>
            </a:endParaRPr>
          </a:p>
        </p:txBody>
      </p:sp>
      <p:sp>
        <p:nvSpPr>
          <p:cNvPr id="2" name="TextBox 52"/>
          <p:cNvSpPr txBox="1"/>
          <p:nvPr/>
        </p:nvSpPr>
        <p:spPr>
          <a:xfrm>
            <a:off x="6695440" y="1396683"/>
            <a:ext cx="1694815" cy="407670"/>
          </a:xfrm>
          <a:prstGeom prst="rect">
            <a:avLst/>
          </a:prstGeom>
          <a:noFill/>
        </p:spPr>
        <p:txBody>
          <a:bodyPr wrap="square" lIns="0" tIns="0" rIns="0" bIns="0" rtlCol="0" anchor="ctr">
            <a:spAutoFit/>
          </a:bodyPr>
          <a:p>
            <a:r>
              <a:rPr lang="en-US" altLang="zh-CN" sz="1600" smtClean="0">
                <a:solidFill>
                  <a:srgbClr val="3A8F97"/>
                </a:solidFill>
                <a:latin typeface="Calibri" panose="020F0502020204030204" charset="0"/>
                <a:ea typeface="Calibri" panose="020F0502020204030204" charset="0"/>
                <a:cs typeface="Calibri" panose="020F0502020204030204" charset="0"/>
              </a:rPr>
              <a:t>Continuous learning</a:t>
            </a:r>
            <a:r>
              <a:rPr lang="zh-CN" altLang="en-US" sz="1050" smtClean="0">
                <a:solidFill>
                  <a:srgbClr val="3A8F97"/>
                </a:solidFill>
                <a:latin typeface="Calibri" panose="020F0502020204030204" charset="0"/>
                <a:ea typeface="Calibri" panose="020F0502020204030204" charset="0"/>
                <a:cs typeface="Calibri" panose="020F0502020204030204" charset="0"/>
              </a:rPr>
              <a:t>
</a:t>
            </a:r>
            <a:endParaRPr lang="zh-CN" altLang="en-US" sz="1050" dirty="0" smtClean="0">
              <a:solidFill>
                <a:srgbClr val="3A8F97"/>
              </a:solidFill>
              <a:latin typeface="Calibri" panose="020F0502020204030204" charset="0"/>
              <a:ea typeface="Calibri" panose="020F0502020204030204" charset="0"/>
              <a:cs typeface="Calibri" panose="020F0502020204030204" charset="0"/>
            </a:endParaRPr>
          </a:p>
        </p:txBody>
      </p:sp>
    </p:spTree>
    <p:custDataLst>
      <p:tags r:id="rId2"/>
    </p:custDataLst>
  </p:cSld>
  <p:clrMapOvr>
    <a:masterClrMapping/>
  </p:clrMapOvr>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5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75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wipe(left)">
                                      <p:cBhvr>
                                        <p:cTn id="20" dur="500"/>
                                        <p:tgtEl>
                                          <p:spTgt spid="5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wipe(left)">
                                      <p:cBhvr>
                                        <p:cTn id="33" dur="500"/>
                                        <p:tgtEl>
                                          <p:spTgt spid="5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54"/>
                                        </p:tgtEl>
                                        <p:attrNameLst>
                                          <p:attrName>style.visibility</p:attrName>
                                        </p:attrNameLst>
                                      </p:cBhvr>
                                      <p:to>
                                        <p:strVal val="visible"/>
                                      </p:to>
                                    </p:set>
                                    <p:animEffect transition="in" filter="wipe(left)">
                                      <p:cBhvr>
                                        <p:cTn id="46" dur="500"/>
                                        <p:tgtEl>
                                          <p:spTgt spid="5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fade">
                                      <p:cBhvr>
                                        <p:cTn id="51" dur="500"/>
                                        <p:tgtEl>
                                          <p:spTgt spid="4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5"/>
                                        </p:tgtEl>
                                        <p:attrNameLst>
                                          <p:attrName>style.visibility</p:attrName>
                                        </p:attrNameLst>
                                      </p:cBhvr>
                                      <p:to>
                                        <p:strVal val="visible"/>
                                      </p:to>
                                    </p:set>
                                    <p:animEffect transition="in" filter="fade">
                                      <p:cBhvr>
                                        <p:cTn id="54" dur="500"/>
                                        <p:tgtEl>
                                          <p:spTgt spid="55"/>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wipe(left)">
                                      <p:cBhvr>
                                        <p:cTn id="59" dur="500"/>
                                        <p:tgtEl>
                                          <p:spTgt spid="5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7"/>
                                        </p:tgtEl>
                                        <p:attrNameLst>
                                          <p:attrName>style.visibility</p:attrName>
                                        </p:attrNameLst>
                                      </p:cBhvr>
                                      <p:to>
                                        <p:strVal val="visible"/>
                                      </p:to>
                                    </p:set>
                                    <p:animEffect transition="in" filter="fade">
                                      <p:cBhvr>
                                        <p:cTn id="64" dur="500"/>
                                        <p:tgtEl>
                                          <p:spTgt spid="5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fade">
                                      <p:cBhvr>
                                        <p:cTn id="67" dur="500"/>
                                        <p:tgtEl>
                                          <p:spTgt spid="3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58"/>
                                        </p:tgtEl>
                                        <p:attrNameLst>
                                          <p:attrName>style.visibility</p:attrName>
                                        </p:attrNameLst>
                                      </p:cBhvr>
                                      <p:to>
                                        <p:strVal val="visible"/>
                                      </p:to>
                                    </p:set>
                                    <p:animEffect transition="in" filter="wipe(down)">
                                      <p:cBhvr>
                                        <p:cTn id="72" dur="500"/>
                                        <p:tgtEl>
                                          <p:spTgt spid="58"/>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500"/>
                                        <p:tgtEl>
                                          <p:spTgt spid="4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60"/>
                                        </p:tgtEl>
                                        <p:attrNameLst>
                                          <p:attrName>style.visibility</p:attrName>
                                        </p:attrNameLst>
                                      </p:cBhvr>
                                      <p:to>
                                        <p:strVal val="visible"/>
                                      </p:to>
                                    </p:set>
                                    <p:animEffect transition="in" filter="wipe(down)">
                                      <p:cBhvr>
                                        <p:cTn id="82" dur="500"/>
                                        <p:tgtEl>
                                          <p:spTgt spid="6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
                                        </p:tgtEl>
                                        <p:attrNameLst>
                                          <p:attrName>style.visibility</p:attrName>
                                        </p:attrNameLst>
                                      </p:cBhvr>
                                      <p:to>
                                        <p:strVal val="visible"/>
                                      </p:to>
                                    </p:set>
                                    <p:animEffect transition="in" filter="fade">
                                      <p:cBhvr>
                                        <p:cTn id="8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0" presetClass="entr" presetSubtype="0" fill="hold" nodeType="withEffect">
                  <p:stCondLst>
                    <p:cond delay="35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35" grpId="0" bldLvl="0" animBg="1"/>
      <p:bldP spid="36" grpId="0" bldLvl="0" animBg="1"/>
      <p:bldP spid="45" grpId="0" bldLvl="0" animBg="1"/>
      <p:bldP spid="46" grpId="0" bldLvl="0" animBg="1"/>
      <p:bldP spid="47" grpId="0" bldLvl="0" animBg="1"/>
      <p:bldP spid="48" grpId="0" bldLvl="0" animBg="1"/>
      <p:bldP spid="49" grpId="0"/>
      <p:bldP spid="50" grpId="0"/>
      <p:bldP spid="51" grpId="0"/>
      <p:bldP spid="52" grpId="0"/>
      <p:bldP spid="53" grpId="0"/>
      <p:bldP spid="54" grpId="0"/>
      <p:bldP spid="55" grpId="0"/>
      <p:bldP spid="56" grpId="0"/>
      <p:bldP spid="57" grpId="0"/>
      <p:bldP spid="58" grpId="0"/>
      <p:bldP spid="60" grpId="0"/>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 name="文本框 2"/>
          <p:cNvSpPr txBox="1"/>
          <p:nvPr/>
        </p:nvSpPr>
        <p:spPr>
          <a:xfrm>
            <a:off x="2023110" y="1987550"/>
            <a:ext cx="5099685" cy="1322070"/>
          </a:xfrm>
          <a:prstGeom prst="rect">
            <a:avLst/>
          </a:prstGeom>
          <a:noFill/>
        </p:spPr>
        <p:txBody>
          <a:bodyPr wrap="none" rtlCol="0">
            <a:spAutoFit/>
          </a:bodyPr>
          <a:p>
            <a:pPr algn="ctr"/>
            <a:r>
              <a:rPr lang="en-US" sz="8000">
                <a:solidFill>
                  <a:srgbClr val="1B6557"/>
                </a:solidFill>
                <a:latin typeface="Calibri" panose="020F0502020204030204" charset="0"/>
                <a:ea typeface="Calibri" panose="020F0502020204030204" charset="0"/>
                <a:cs typeface="Calibri" panose="020F0502020204030204" charset="0"/>
              </a:rPr>
              <a:t>THANK YOU</a:t>
            </a:r>
            <a:endParaRPr lang="en-US" sz="8000">
              <a:solidFill>
                <a:srgbClr val="1B6557"/>
              </a:solidFill>
              <a:latin typeface="Calibri" panose="020F0502020204030204" charset="0"/>
              <a:ea typeface="Calibri" panose="020F0502020204030204" charset="0"/>
              <a:cs typeface="Calibri" panose="020F0502020204030204" charset="0"/>
            </a:endParaRPr>
          </a:p>
        </p:txBody>
      </p:sp>
    </p:spTree>
    <p:custDataLst>
      <p:tags r:id="rId2"/>
    </p:custDataLst>
  </p:cSld>
  <p:clrMapOvr>
    <a:masterClrMapping/>
  </p:clrMapOvr>
</p:sld>
</file>

<file path=ppt/tags/tag1.xml><?xml version="1.0" encoding="utf-8"?>
<p:tagLst xmlns:p="http://schemas.openxmlformats.org/presentationml/2006/main">
  <p:tag name="KSO_WM_TAG_VERSION" val="1.0"/>
  <p:tag name="KSO_WM_TEMPLATE_CATEGORY" val="custom"/>
  <p:tag name="KSO_WM_TEMPLATE_INDEX" val="20184553"/>
</p:tagLst>
</file>

<file path=ppt/tags/tag10.xml><?xml version="1.0" encoding="utf-8"?>
<p:tagLst xmlns:p="http://schemas.openxmlformats.org/presentationml/2006/main">
  <p:tag name="PA" val="v5.2.6"/>
</p:tagLst>
</file>

<file path=ppt/tags/tag11.xml><?xml version="1.0" encoding="utf-8"?>
<p:tagLst xmlns:p="http://schemas.openxmlformats.org/presentationml/2006/main">
  <p:tag name="PA" val="v5.2.6"/>
</p:tagLst>
</file>

<file path=ppt/tags/tag12.xml><?xml version="1.0" encoding="utf-8"?>
<p:tagLst xmlns:p="http://schemas.openxmlformats.org/presentationml/2006/main">
  <p:tag name="KSO_WM_BEAUTIFY_FLAG" val="#wm#"/>
  <p:tag name="KSO_WM_TEMPLATE_CATEGORY" val="custom"/>
  <p:tag name="KSO_WM_TEMPLATE_INDEX" val="20184553"/>
</p:tagLst>
</file>

<file path=ppt/tags/tag13.xml><?xml version="1.0" encoding="utf-8"?>
<p:tagLst xmlns:p="http://schemas.openxmlformats.org/presentationml/2006/main">
  <p:tag name="PA" val="v5.2.6"/>
</p:tagLst>
</file>

<file path=ppt/tags/tag14.xml><?xml version="1.0" encoding="utf-8"?>
<p:tagLst xmlns:p="http://schemas.openxmlformats.org/presentationml/2006/main">
  <p:tag name="PA" val="v5.2.6"/>
</p:tagLst>
</file>

<file path=ppt/tags/tag15.xml><?xml version="1.0" encoding="utf-8"?>
<p:tagLst xmlns:p="http://schemas.openxmlformats.org/presentationml/2006/main">
  <p:tag name="PA" val="v5.2.6"/>
</p:tagLst>
</file>

<file path=ppt/tags/tag16.xml><?xml version="1.0" encoding="utf-8"?>
<p:tagLst xmlns:p="http://schemas.openxmlformats.org/presentationml/2006/main">
  <p:tag name="PA" val="v5.2.6"/>
</p:tagLst>
</file>

<file path=ppt/tags/tag17.xml><?xml version="1.0" encoding="utf-8"?>
<p:tagLst xmlns:p="http://schemas.openxmlformats.org/presentationml/2006/main">
  <p:tag name="PA" val="v5.2.6"/>
</p:tagLst>
</file>

<file path=ppt/tags/tag18.xml><?xml version="1.0" encoding="utf-8"?>
<p:tagLst xmlns:p="http://schemas.openxmlformats.org/presentationml/2006/main">
  <p:tag name="PA" val="v5.2.6"/>
</p:tagLst>
</file>

<file path=ppt/tags/tag19.xml><?xml version="1.0" encoding="utf-8"?>
<p:tagLst xmlns:p="http://schemas.openxmlformats.org/presentationml/2006/main">
  <p:tag name="PA" val="v5.2.6"/>
</p:tagLst>
</file>

<file path=ppt/tags/tag2.xml><?xml version="1.0" encoding="utf-8"?>
<p:tagLst xmlns:p="http://schemas.openxmlformats.org/presentationml/2006/main">
  <p:tag name="KSO_WM_TAG_VERSION" val="1.0"/>
  <p:tag name="KSO_WM_TEMPLATE_CATEGORY" val="custom"/>
  <p:tag name="KSO_WM_TEMPLATE_INDEX" val="20184553"/>
</p:tagLst>
</file>

<file path=ppt/tags/tag20.xml><?xml version="1.0" encoding="utf-8"?>
<p:tagLst xmlns:p="http://schemas.openxmlformats.org/presentationml/2006/main">
  <p:tag name="PA" val="v5.2.6"/>
</p:tagLst>
</file>

<file path=ppt/tags/tag21.xml><?xml version="1.0" encoding="utf-8"?>
<p:tagLst xmlns:p="http://schemas.openxmlformats.org/presentationml/2006/main">
  <p:tag name="KSO_WM_BEAUTIFY_FLAG" val="#wm#"/>
  <p:tag name="KSO_WM_TEMPLATE_CATEGORY" val="custom"/>
  <p:tag name="KSO_WM_TEMPLATE_INDEX" val="20184553"/>
</p:tagLst>
</file>

<file path=ppt/tags/tag22.xml><?xml version="1.0" encoding="utf-8"?>
<p:tagLst xmlns:p="http://schemas.openxmlformats.org/presentationml/2006/main">
  <p:tag name="KSO_WM_BEAUTIFY_FLAG" val="#wm#"/>
  <p:tag name="KSO_WM_TEMPLATE_CATEGORY" val="custom"/>
  <p:tag name="KSO_WM_TEMPLATE_INDEX" val="20184553"/>
</p:tagLst>
</file>

<file path=ppt/tags/tag23.xml><?xml version="1.0" encoding="utf-8"?>
<p:tagLst xmlns:p="http://schemas.openxmlformats.org/presentationml/2006/main">
  <p:tag name="KSO_WM_BEAUTIFY_FLAG" val="#wm#"/>
  <p:tag name="KSO_WM_TEMPLATE_CATEGORY" val="custom"/>
  <p:tag name="KSO_WM_TEMPLATE_INDEX" val="20184553"/>
</p:tagLst>
</file>

<file path=ppt/tags/tag24.xml><?xml version="1.0" encoding="utf-8"?>
<p:tagLst xmlns:p="http://schemas.openxmlformats.org/presentationml/2006/main">
  <p:tag name="KSO_WM_BEAUTIFY_FLAG" val="#wm#"/>
  <p:tag name="KSO_WM_TEMPLATE_CATEGORY" val="custom"/>
  <p:tag name="KSO_WM_TEMPLATE_INDEX" val="20184553"/>
</p:tagLst>
</file>

<file path=ppt/tags/tag3.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ags/tag4.xml><?xml version="1.0" encoding="utf-8"?>
<p:tagLst xmlns:p="http://schemas.openxmlformats.org/presentationml/2006/main">
  <p:tag name="KSO_WM_BEAUTIFY_FLAG" val="#wm#"/>
  <p:tag name="KSO_WM_TEMPLATE_CATEGORY" val="custom"/>
  <p:tag name="KSO_WM_TEMPLATE_INDEX" val="20184553"/>
</p:tagLst>
</file>

<file path=ppt/tags/tag5.xml><?xml version="1.0" encoding="utf-8"?>
<p:tagLst xmlns:p="http://schemas.openxmlformats.org/presentationml/2006/main">
  <p:tag name="KSO_WM_BEAUTIFY_FLAG" val="#wm#"/>
  <p:tag name="KSO_WM_TEMPLATE_CATEGORY" val="custom"/>
  <p:tag name="KSO_WM_TEMPLATE_INDEX" val="20184553"/>
</p:tagLst>
</file>

<file path=ppt/tags/tag6.xml><?xml version="1.0" encoding="utf-8"?>
<p:tagLst xmlns:p="http://schemas.openxmlformats.org/presentationml/2006/main">
  <p:tag name="MH" val="20150910221351"/>
  <p:tag name="MH_LIBRARY" val="GRAPHIC"/>
  <p:tag name="MH_TYPE" val="Other"/>
  <p:tag name="MH_ORDER" val="1"/>
  <p:tag name="PA" val="v5.2.6"/>
</p:tagLst>
</file>

<file path=ppt/tags/tag7.xml><?xml version="1.0" encoding="utf-8"?>
<p:tagLst xmlns:p="http://schemas.openxmlformats.org/presentationml/2006/main">
  <p:tag name="MH" val="20150910221351"/>
  <p:tag name="MH_LIBRARY" val="GRAPHIC"/>
  <p:tag name="MH_TYPE" val="Other"/>
  <p:tag name="MH_ORDER" val="2"/>
  <p:tag name="PA" val="v5.2.6"/>
</p:tagLst>
</file>

<file path=ppt/tags/tag8.xml><?xml version="1.0" encoding="utf-8"?>
<p:tagLst xmlns:p="http://schemas.openxmlformats.org/presentationml/2006/main">
  <p:tag name="MH" val="20150910221351"/>
  <p:tag name="MH_LIBRARY" val="GRAPHIC"/>
  <p:tag name="MH_TYPE" val="Other"/>
  <p:tag name="MH_ORDER" val="3"/>
  <p:tag name="PA" val="v5.2.6"/>
</p:tagLst>
</file>

<file path=ppt/tags/tag9.xml><?xml version="1.0" encoding="utf-8"?>
<p:tagLst xmlns:p="http://schemas.openxmlformats.org/presentationml/2006/main">
  <p:tag name="PA" val="v5.2.6"/>
</p:tagLst>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2077</Words>
  <Application>WPS Presentation</Application>
  <PresentationFormat>宽屏</PresentationFormat>
  <Paragraphs>95</Paragraphs>
  <Slides>7</Slides>
  <Notes>31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7</vt:i4>
      </vt:variant>
    </vt:vector>
  </HeadingPairs>
  <TitlesOfParts>
    <vt:vector size="21" baseType="lpstr">
      <vt:lpstr>Arial</vt:lpstr>
      <vt:lpstr>SimSun</vt:lpstr>
      <vt:lpstr>Wingdings</vt:lpstr>
      <vt:lpstr>黑体</vt:lpstr>
      <vt:lpstr>Calibri</vt:lpstr>
      <vt:lpstr>Neris Thin</vt:lpstr>
      <vt:lpstr>Segoe Print</vt:lpstr>
      <vt:lpstr>Century Gothic</vt:lpstr>
      <vt:lpstr>Gill Sans</vt:lpstr>
      <vt:lpstr>Open Sans</vt:lpstr>
      <vt:lpstr>Microsoft YaHei</vt:lpstr>
      <vt:lpstr>Arial Unicode MS</vt:lpstr>
      <vt:lpstr>Gill Sans MT</vt:lpstr>
      <vt:lpstr>Office Theme</vt:lpstr>
      <vt:lpstr>PowerPoint 演示文稿</vt:lpstr>
      <vt:lpstr>Enter title
</vt:lpstr>
      <vt:lpstr>Enter title
</vt:lpstr>
      <vt:lpstr>Enter title
</vt:lpstr>
      <vt:lpstr>Enter title
</vt:lpstr>
      <vt:lpstr>Enter title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Eleven</cp:lastModifiedBy>
  <cp:revision>1182</cp:revision>
  <dcterms:created xsi:type="dcterms:W3CDTF">2021-07-15T08:07:00Z</dcterms:created>
  <dcterms:modified xsi:type="dcterms:W3CDTF">2024-01-11T07:26:37Z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1033-12.2.0.13412</vt:lpwstr>
  </property>
  <property fmtid="{D5CDD505-2E9C-101B-9397-08002B2CF9AE}" pid="3" name="KSORubyTemplateID">
    <vt:lpwstr>2</vt:lpwstr>
  </property>
  <property fmtid="{D5CDD505-2E9C-101B-9397-08002B2CF9AE}" pid="4" name="ICV">
    <vt:lpwstr>6F0339A0F6F54645B699C73D7C716272_11</vt:lpwstr>
  </property>
</Properties>
</file>